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  <p:sldMasterId id="2147483701" r:id="rId5"/>
    <p:sldMasterId id="2147483702" r:id="rId6"/>
    <p:sldMasterId id="214748370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</p:sldIdLst>
  <p:sldSz cy="5143500" cx="9144000"/>
  <p:notesSz cx="6858000" cy="9144000"/>
  <p:embeddedFontLst>
    <p:embeddedFont>
      <p:font typeface="Architects Daughter"/>
      <p:regular r:id="rId77"/>
    </p:embeddedFont>
    <p:embeddedFont>
      <p:font typeface="Amatic SC"/>
      <p:regular r:id="rId78"/>
      <p:bold r:id="rId79"/>
    </p:embeddedFont>
    <p:embeddedFont>
      <p:font typeface="Source Code Pro"/>
      <p:regular r:id="rId80"/>
      <p:bold r:id="rId81"/>
      <p:italic r:id="rId82"/>
      <p:boldItalic r:id="rId83"/>
    </p:embeddedFont>
    <p:embeddedFont>
      <p:font typeface="Barriecito"/>
      <p:regular r:id="rId84"/>
    </p:embeddedFont>
    <p:embeddedFont>
      <p:font typeface="Cherry Cream Soda"/>
      <p:regular r:id="rId85"/>
    </p:embeddedFont>
    <p:embeddedFont>
      <p:font typeface="Source Sans Pro"/>
      <p:regular r:id="rId86"/>
      <p:bold r:id="rId87"/>
      <p:italic r:id="rId88"/>
      <p:boldItalic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Barriecito-regular.fntdata"/><Relationship Id="rId83" Type="http://schemas.openxmlformats.org/officeDocument/2006/relationships/font" Target="fonts/SourceCodePro-boldItalic.fntdata"/><Relationship Id="rId42" Type="http://schemas.openxmlformats.org/officeDocument/2006/relationships/slide" Target="slides/slide34.xml"/><Relationship Id="rId86" Type="http://schemas.openxmlformats.org/officeDocument/2006/relationships/font" Target="fonts/SourceSansPro-regular.fntdata"/><Relationship Id="rId41" Type="http://schemas.openxmlformats.org/officeDocument/2006/relationships/slide" Target="slides/slide33.xml"/><Relationship Id="rId85" Type="http://schemas.openxmlformats.org/officeDocument/2006/relationships/font" Target="fonts/CherryCreamSoda-regular.fntdata"/><Relationship Id="rId44" Type="http://schemas.openxmlformats.org/officeDocument/2006/relationships/slide" Target="slides/slide36.xml"/><Relationship Id="rId88" Type="http://schemas.openxmlformats.org/officeDocument/2006/relationships/font" Target="fonts/SourceSansPro-italic.fntdata"/><Relationship Id="rId43" Type="http://schemas.openxmlformats.org/officeDocument/2006/relationships/slide" Target="slides/slide35.xml"/><Relationship Id="rId87" Type="http://schemas.openxmlformats.org/officeDocument/2006/relationships/font" Target="fonts/SourceSansPro-bold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9" Type="http://schemas.openxmlformats.org/officeDocument/2006/relationships/font" Target="fonts/SourceSansPro-boldItalic.fntdata"/><Relationship Id="rId80" Type="http://schemas.openxmlformats.org/officeDocument/2006/relationships/font" Target="fonts/SourceCodePro-regular.fntdata"/><Relationship Id="rId82" Type="http://schemas.openxmlformats.org/officeDocument/2006/relationships/font" Target="fonts/SourceCodePro-italic.fntdata"/><Relationship Id="rId81" Type="http://schemas.openxmlformats.org/officeDocument/2006/relationships/font" Target="fonts/SourceCodePro-bold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31" Type="http://schemas.openxmlformats.org/officeDocument/2006/relationships/slide" Target="slides/slide23.xml"/><Relationship Id="rId75" Type="http://schemas.openxmlformats.org/officeDocument/2006/relationships/slide" Target="slides/slide67.xml"/><Relationship Id="rId30" Type="http://schemas.openxmlformats.org/officeDocument/2006/relationships/slide" Target="slides/slide22.xml"/><Relationship Id="rId74" Type="http://schemas.openxmlformats.org/officeDocument/2006/relationships/slide" Target="slides/slide66.xml"/><Relationship Id="rId33" Type="http://schemas.openxmlformats.org/officeDocument/2006/relationships/slide" Target="slides/slide25.xml"/><Relationship Id="rId77" Type="http://schemas.openxmlformats.org/officeDocument/2006/relationships/font" Target="fonts/ArchitectsDaughter-regular.fntdata"/><Relationship Id="rId32" Type="http://schemas.openxmlformats.org/officeDocument/2006/relationships/slide" Target="slides/slide24.xml"/><Relationship Id="rId76" Type="http://schemas.openxmlformats.org/officeDocument/2006/relationships/slide" Target="slides/slide68.xml"/><Relationship Id="rId35" Type="http://schemas.openxmlformats.org/officeDocument/2006/relationships/slide" Target="slides/slide27.xml"/><Relationship Id="rId79" Type="http://schemas.openxmlformats.org/officeDocument/2006/relationships/font" Target="fonts/AmaticSC-bold.fntdata"/><Relationship Id="rId34" Type="http://schemas.openxmlformats.org/officeDocument/2006/relationships/slide" Target="slides/slide26.xml"/><Relationship Id="rId78" Type="http://schemas.openxmlformats.org/officeDocument/2006/relationships/font" Target="fonts/AmaticSC-regular.fntdata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laycodes.org/google-add-onsextensions/slides-timer" TargetMode="External"/><Relationship Id="rId3" Type="http://schemas.openxmlformats.org/officeDocument/2006/relationships/hyperlink" Target="https://freesound.org/s/44704/" TargetMode="External"/><Relationship Id="rId4" Type="http://schemas.openxmlformats.org/officeDocument/2006/relationships/hyperlink" Target="https://freesound.org/s/198841/" TargetMode="External"/><Relationship Id="rId5" Type="http://schemas.openxmlformats.org/officeDocument/2006/relationships/hyperlink" Target="https://freesound.org/s/484267/" TargetMode="External"/><Relationship Id="rId6" Type="http://schemas.openxmlformats.org/officeDocument/2006/relationships/hyperlink" Target="https://freesound.org/s/78404/" TargetMode="External"/><Relationship Id="rId7" Type="http://schemas.openxmlformats.org/officeDocument/2006/relationships/hyperlink" Target="https://freesound.org/s/340360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heelofnames.com/" TargetMode="External"/><Relationship Id="rId3" Type="http://schemas.openxmlformats.org/officeDocument/2006/relationships/hyperlink" Target="https://docs.google.com/presentation/d/1BXm29jtamP-B-asmOc_ZlVNaM9P5hAnZIkaWLZMFzQ0/edit?usp=sharing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itmoji.com/" TargetMode="External"/><Relationship Id="rId3" Type="http://schemas.openxmlformats.org/officeDocument/2006/relationships/hyperlink" Target="https://chrome.google.com/webstore/detail/slides-timer/nfhjdkmpebifdelclimjfaackjhiglpc?hl=en" TargetMode="Externa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phy.com/" TargetMode="External"/><Relationship Id="rId3" Type="http://schemas.openxmlformats.org/officeDocument/2006/relationships/hyperlink" Target="https://www.bitmoji.com/" TargetMode="External"/><Relationship Id="rId4" Type="http://schemas.openxmlformats.org/officeDocument/2006/relationships/hyperlink" Target="https://chrome.google.com/webstore/detail/slides-timer/nfhjdkmpebifdelclimjfaackjhiglpc?hl=en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38c3b54a43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38c3b54a43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Timer extension: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https://www.claycodes.org/google-add-onsextensions/slides-timer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Ready Set Go CC BY 4.0 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https://freesound.org/s/44704/</a:t>
            </a:r>
            <a:r>
              <a:rPr lang="en"/>
              <a:t>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Analog-hammered-chime alarm clock </a:t>
            </a:r>
            <a:r>
              <a:rPr lang="en">
                <a:solidFill>
                  <a:schemeClr val="dk1"/>
                </a:solidFill>
              </a:rPr>
              <a:t> CC BY 4.0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https://freesound.org/s/198841/</a:t>
            </a:r>
            <a:r>
              <a:rPr lang="en"/>
              <a:t>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Party pack CC BY 4.0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https://freesound.org/s/484267/</a:t>
            </a:r>
            <a:r>
              <a:rPr lang="en"/>
              <a:t>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Service bell sounds CC BY 3.0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https://freesound.org/s/78404/</a:t>
            </a:r>
            <a:r>
              <a:rPr lang="en"/>
              <a:t>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Indoor crowd sounds CC0 1.0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https://freesound.org/s/340360/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38c3b54a43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38c3b54a43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forget to include at least 1 rule associated with students’ well-being. It’s vital for this group of age. Some other good examples of such rules would be: </a:t>
            </a:r>
            <a:r>
              <a:rPr i="1" lang="en"/>
              <a:t>I am enough</a:t>
            </a:r>
            <a:r>
              <a:rPr lang="en"/>
              <a:t>; </a:t>
            </a:r>
            <a:r>
              <a:rPr i="1" lang="en"/>
              <a:t>I can do it</a:t>
            </a:r>
            <a:r>
              <a:rPr lang="en"/>
              <a:t>; </a:t>
            </a:r>
            <a:r>
              <a:rPr i="1" lang="en"/>
              <a:t>I approve of myself</a:t>
            </a:r>
            <a:r>
              <a:rPr lang="en"/>
              <a:t>, etc.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38c3b54a43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38c3b54a43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Presentation slide.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 long as the heart stays at </a:t>
            </a:r>
            <a:r>
              <a:rPr b="1" lang="en">
                <a:solidFill>
                  <a:schemeClr val="dk1"/>
                </a:solidFill>
              </a:rPr>
              <a:t>10.00</a:t>
            </a:r>
            <a:r>
              <a:rPr lang="en">
                <a:solidFill>
                  <a:schemeClr val="dk1"/>
                </a:solidFill>
              </a:rPr>
              <a:t> there will be a</a:t>
            </a:r>
            <a:r>
              <a:rPr lang="en" u="sng">
                <a:solidFill>
                  <a:schemeClr val="hlink"/>
                </a:solidFill>
                <a:hlinkClick r:id="rId2"/>
              </a:rPr>
              <a:t> spinning wheel</a:t>
            </a:r>
            <a:r>
              <a:rPr lang="en">
                <a:solidFill>
                  <a:schemeClr val="dk1"/>
                </a:solidFill>
              </a:rPr>
              <a:t> at the end of the lesson. One student to win a treat (candy, sticker, pencil, snack, etc). On the wheel, there are numbers from 1 to 50, or as many students are in the class at the time.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CM&gt;&gt;&gt;&gt;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https://docs.google.com/presentation/d/1BXm29jtamP-B-asmOc_ZlVNaM9P5hAnZIkaWLZMFzQ0/edit?usp=sharing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38c3b54a43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38c3b54a43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22e7c01a0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22e7c01a0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38c3b54a43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38c3b54a43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Grammar lesson plan J8 adapted for PS 45 min 9th grade: [grammar/lesson plan/staging/stage 1(2)/review vocabulary past lesson *unit]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38c3b54a43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38c3b54a43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slide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38c3b54a43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38c3b54a43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CCQ/ICQs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38c3b54a43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238c3b54a43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38c3b54a43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238c3b54a43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38c3b54a43_0_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38c3b54a43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3966a9ba76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3966a9ba76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21st Century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ethodological signposting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3966a9ba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23966a9ba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38c3b54a43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38c3b54a43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38c3b54a43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238c3b54a43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38c3b54a43_0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238c3b54a43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38c3b54a43_0_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38c3b54a43_0_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38c3b54a43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238c3b54a43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238c3b54a43_0_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238c3b54a43_0_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238c3b54a43_0_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238c3b54a43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22e7c01a0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222e7c01a0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238c3b54a43_0_20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238c3b54a43_0_2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3966a9ba7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3966a9ba7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238c3b54a43_0_2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238c3b54a43_0_2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238c3b54a43_0_2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238c3b54a43_0_2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238c3b54a43_0_2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238c3b54a43_0_2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222e7c01a0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222e7c01a0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38c3b54a43_0_1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238c3b54a43_0_1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238c3b54a43_0_1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238c3b54a43_0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38c3b54a43_0_1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238c3b54a43_0_1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238c3b54a43_0_1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238c3b54a43_0_1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38c3b54a43_0_1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38c3b54a43_0_1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38c3b54a43_0_1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238c3b54a43_0_1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38c3b54a43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38c3b54a43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22e7c01a0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22e7c01a0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238c3b54a43_0_1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238c3b54a43_0_1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238c3b54a43_0_1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238c3b54a43_0_1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38c3b54a43_0_1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238c3b54a43_0_1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238c3b54a43_0_1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238c3b54a43_0_1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38c3b54a43_0_1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238c3b54a43_0_1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238c3b54a43_0_1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238c3b54a43_0_1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222e7c01a09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222e7c01a09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238c3b54a43_0_1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238c3b54a43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238c3b54a43_0_1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238c3b54a43_0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38c3b54a43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38c3b54a43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https://www.bitmoji.com/</a:t>
            </a:r>
            <a:r>
              <a:rPr lang="en"/>
              <a:t> to create an avatar.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Slides Timer extension to your browser: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https://chrome.google.com/webstore/detail/slides-timer/nfhjdkmpebifdelclimjfaackjhiglpc?hl=en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238c3b54a43_0_1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238c3b54a43_0_1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38c3b54a43_0_1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238c3b54a43_0_1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23903e8b5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23903e8b5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238c3b54a43_0_1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238c3b54a43_0_1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23903e8b57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23903e8b57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238c3b54a43_0_1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238c3b54a43_0_1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2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238c3b54a43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238c3b54a43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23903e8b57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23903e8b57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238c3b54a43_0_1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238c3b54a43_0_1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4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g238c3b54a43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6" name="Google Shape;1986;g238c3b54a43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38c3b54a43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38c3b54a43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CM for Secondary students should emphasize specific struggles for this difficult age, and ways to solve them. Plan your CM accordingly.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238c3b54a43_0_1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238c3b54a43_0_1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238c3b54a43_0_1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238c3b54a43_0_1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8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g222e7c01a09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0" name="Google Shape;2060;g222e7c01a09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23966a9ba76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23966a9ba76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23966a9ba76_0_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23966a9ba76_0_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5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g23966a9ba76_0_9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Google Shape;2107;g23966a9ba76_0_9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23966a9ba76_0_9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23966a9ba76_0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23966a9ba76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23966a9ba76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23966a9ba76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23966a9ba76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38c3b54a43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38c3b54a43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stick to the usual CM rules used for Primary (such as Be quiet!; Be nice!; Sit nicely!, etc.)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your Secondary CM rules based on both age and language abilities. You can even grade your CM rules so as to comprise grammar/language features, idioms, etc. Be inventive!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38c3b54a43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38c3b54a43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Useful websites: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https://giphy.com/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https://www.bitmoji.com/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Slides Timer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38c3b54a43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38c3b54a43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your CM rules short and concise. 5 rules should be more than enough.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822960" y="274320"/>
            <a:ext cx="7521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822960" y="825471"/>
            <a:ext cx="7521000" cy="26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02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302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302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0" type="dt"/>
          </p:nvPr>
        </p:nvSpPr>
        <p:spPr>
          <a:xfrm rot="-1985953">
            <a:off x="309006" y="4391142"/>
            <a:ext cx="1960664" cy="174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11" type="ftr"/>
          </p:nvPr>
        </p:nvSpPr>
        <p:spPr>
          <a:xfrm>
            <a:off x="3517514" y="4713841"/>
            <a:ext cx="47244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0" name="Google Shape;100;p25"/>
          <p:cNvSpPr/>
          <p:nvPr>
            <p:ph idx="12" type="sldNum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ctr">
              <a:spcBef>
                <a:spcPts val="0"/>
              </a:spcBef>
              <a:buNone/>
              <a:defRPr sz="16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7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08" name="Google Shape;108;p2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9" name="Google Shape;10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2" name="Google Shape;11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5" name="Google Shape;115;p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9" name="Google Shape;119;p30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30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4" name="Google Shape;12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27" name="Google Shape;127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8" name="Google Shape;12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4" name="Google Shape;134;p3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34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36" name="Google Shape;136;p34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7" name="Google Shape;137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138" name="Google Shape;13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141" name="Google Shape;14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36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45" name="Google Shape;14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8"/>
          <p:cNvSpPr/>
          <p:nvPr/>
        </p:nvSpPr>
        <p:spPr>
          <a:xfrm>
            <a:off x="2266950" y="266700"/>
            <a:ext cx="4610100" cy="46101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8"/>
          <p:cNvSpPr txBox="1"/>
          <p:nvPr>
            <p:ph type="ctrTitle"/>
          </p:nvPr>
        </p:nvSpPr>
        <p:spPr>
          <a:xfrm>
            <a:off x="2733675" y="2116750"/>
            <a:ext cx="3676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1" name="Google Shape;151;p38"/>
          <p:cNvSpPr txBox="1"/>
          <p:nvPr>
            <p:ph idx="1" type="subTitle"/>
          </p:nvPr>
        </p:nvSpPr>
        <p:spPr>
          <a:xfrm>
            <a:off x="3143250" y="3373450"/>
            <a:ext cx="2857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Inverse">
  <p:cSld name="BLANK_1"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9pPr>
          </a:lstStyle>
          <a:p/>
        </p:txBody>
      </p:sp>
      <p:sp>
        <p:nvSpPr>
          <p:cNvPr id="156" name="Google Shape;156;p4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4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4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4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">
  <p:cSld name="BLANK_1_1">
    <p:bg>
      <p:bgPr>
        <a:solidFill>
          <a:srgbClr val="F55D4B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1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62" name="Google Shape;162;p41"/>
            <p:cNvSpPr/>
            <p:nvPr/>
          </p:nvSpPr>
          <p:spPr>
            <a:xfrm>
              <a:off x="2397625" y="2721125"/>
              <a:ext cx="62300" cy="66525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41"/>
            <p:cNvSpPr/>
            <p:nvPr/>
          </p:nvSpPr>
          <p:spPr>
            <a:xfrm>
              <a:off x="2424550" y="2739650"/>
              <a:ext cx="16850" cy="1770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41"/>
            <p:cNvSpPr/>
            <p:nvPr/>
          </p:nvSpPr>
          <p:spPr>
            <a:xfrm>
              <a:off x="2276400" y="2759850"/>
              <a:ext cx="13500" cy="1770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41"/>
            <p:cNvSpPr/>
            <p:nvPr/>
          </p:nvSpPr>
          <p:spPr>
            <a:xfrm>
              <a:off x="1523075" y="2675675"/>
              <a:ext cx="67375" cy="38750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41"/>
            <p:cNvSpPr/>
            <p:nvPr/>
          </p:nvSpPr>
          <p:spPr>
            <a:xfrm>
              <a:off x="2347950" y="2750600"/>
              <a:ext cx="16025" cy="4225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41"/>
            <p:cNvSpPr/>
            <p:nvPr/>
          </p:nvSpPr>
          <p:spPr>
            <a:xfrm>
              <a:off x="2319325" y="2720300"/>
              <a:ext cx="69900" cy="66500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41"/>
            <p:cNvSpPr/>
            <p:nvPr/>
          </p:nvSpPr>
          <p:spPr>
            <a:xfrm>
              <a:off x="212827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41"/>
            <p:cNvSpPr/>
            <p:nvPr/>
          </p:nvSpPr>
          <p:spPr>
            <a:xfrm>
              <a:off x="2107225" y="2721125"/>
              <a:ext cx="60625" cy="64850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41"/>
            <p:cNvSpPr/>
            <p:nvPr/>
          </p:nvSpPr>
          <p:spPr>
            <a:xfrm>
              <a:off x="2435500" y="2794350"/>
              <a:ext cx="61450" cy="29500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41"/>
            <p:cNvSpPr/>
            <p:nvPr/>
          </p:nvSpPr>
          <p:spPr>
            <a:xfrm>
              <a:off x="25087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41"/>
            <p:cNvSpPr/>
            <p:nvPr/>
          </p:nvSpPr>
          <p:spPr>
            <a:xfrm>
              <a:off x="1546650" y="2770800"/>
              <a:ext cx="13500" cy="3375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41"/>
            <p:cNvSpPr/>
            <p:nvPr/>
          </p:nvSpPr>
          <p:spPr>
            <a:xfrm>
              <a:off x="2251150" y="2724500"/>
              <a:ext cx="64850" cy="64000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41"/>
            <p:cNvSpPr/>
            <p:nvPr/>
          </p:nvSpPr>
          <p:spPr>
            <a:xfrm>
              <a:off x="1522250" y="2724500"/>
              <a:ext cx="63150" cy="63150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41"/>
            <p:cNvSpPr/>
            <p:nvPr/>
          </p:nvSpPr>
          <p:spPr>
            <a:xfrm>
              <a:off x="2179625" y="2722825"/>
              <a:ext cx="64825" cy="64825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41"/>
            <p:cNvSpPr/>
            <p:nvPr/>
          </p:nvSpPr>
          <p:spPr>
            <a:xfrm>
              <a:off x="2205700" y="2761525"/>
              <a:ext cx="12650" cy="16025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41"/>
            <p:cNvSpPr/>
            <p:nvPr/>
          </p:nvSpPr>
          <p:spPr>
            <a:xfrm>
              <a:off x="1545800" y="2757325"/>
              <a:ext cx="12650" cy="10125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41"/>
            <p:cNvSpPr/>
            <p:nvPr/>
          </p:nvSpPr>
          <p:spPr>
            <a:xfrm>
              <a:off x="2287350" y="2795200"/>
              <a:ext cx="67350" cy="28650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41"/>
            <p:cNvSpPr/>
            <p:nvPr/>
          </p:nvSpPr>
          <p:spPr>
            <a:xfrm>
              <a:off x="1692275" y="2759850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1"/>
            <p:cNvSpPr/>
            <p:nvPr/>
          </p:nvSpPr>
          <p:spPr>
            <a:xfrm>
              <a:off x="182525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1"/>
            <p:cNvSpPr/>
            <p:nvPr/>
          </p:nvSpPr>
          <p:spPr>
            <a:xfrm>
              <a:off x="21434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1"/>
            <p:cNvSpPr/>
            <p:nvPr/>
          </p:nvSpPr>
          <p:spPr>
            <a:xfrm>
              <a:off x="2050825" y="2675675"/>
              <a:ext cx="69050" cy="41275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1"/>
            <p:cNvSpPr/>
            <p:nvPr/>
          </p:nvSpPr>
          <p:spPr>
            <a:xfrm>
              <a:off x="159632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1"/>
            <p:cNvSpPr/>
            <p:nvPr/>
          </p:nvSpPr>
          <p:spPr>
            <a:xfrm>
              <a:off x="2427925" y="2673150"/>
              <a:ext cx="69875" cy="4380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41"/>
            <p:cNvSpPr/>
            <p:nvPr/>
          </p:nvSpPr>
          <p:spPr>
            <a:xfrm>
              <a:off x="220150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1"/>
            <p:cNvSpPr/>
            <p:nvPr/>
          </p:nvSpPr>
          <p:spPr>
            <a:xfrm>
              <a:off x="1668700" y="2721975"/>
              <a:ext cx="64825" cy="65675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1"/>
            <p:cNvSpPr/>
            <p:nvPr/>
          </p:nvSpPr>
          <p:spPr>
            <a:xfrm>
              <a:off x="166955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1"/>
            <p:cNvSpPr/>
            <p:nvPr/>
          </p:nvSpPr>
          <p:spPr>
            <a:xfrm>
              <a:off x="1704050" y="2795200"/>
              <a:ext cx="59775" cy="28650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41"/>
            <p:cNvSpPr/>
            <p:nvPr/>
          </p:nvSpPr>
          <p:spPr>
            <a:xfrm>
              <a:off x="2215800" y="2793525"/>
              <a:ext cx="61475" cy="30325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1"/>
            <p:cNvSpPr/>
            <p:nvPr/>
          </p:nvSpPr>
          <p:spPr>
            <a:xfrm>
              <a:off x="1746125" y="2674000"/>
              <a:ext cx="68225" cy="42100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1"/>
            <p:cNvSpPr/>
            <p:nvPr/>
          </p:nvSpPr>
          <p:spPr>
            <a:xfrm>
              <a:off x="2278100" y="267400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1"/>
            <p:cNvSpPr/>
            <p:nvPr/>
          </p:nvSpPr>
          <p:spPr>
            <a:xfrm>
              <a:off x="2538175" y="2765750"/>
              <a:ext cx="24425" cy="11800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1"/>
            <p:cNvSpPr/>
            <p:nvPr/>
          </p:nvSpPr>
          <p:spPr>
            <a:xfrm>
              <a:off x="250535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1"/>
            <p:cNvSpPr/>
            <p:nvPr/>
          </p:nvSpPr>
          <p:spPr>
            <a:xfrm>
              <a:off x="2469150" y="2722825"/>
              <a:ext cx="103550" cy="64825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1"/>
            <p:cNvSpPr/>
            <p:nvPr/>
          </p:nvSpPr>
          <p:spPr>
            <a:xfrm>
              <a:off x="1623250" y="2758175"/>
              <a:ext cx="9275" cy="1770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41"/>
            <p:cNvSpPr/>
            <p:nvPr/>
          </p:nvSpPr>
          <p:spPr>
            <a:xfrm>
              <a:off x="235720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1"/>
            <p:cNvSpPr/>
            <p:nvPr/>
          </p:nvSpPr>
          <p:spPr>
            <a:xfrm>
              <a:off x="1629975" y="2796050"/>
              <a:ext cx="64850" cy="27800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1"/>
            <p:cNvSpPr/>
            <p:nvPr/>
          </p:nvSpPr>
          <p:spPr>
            <a:xfrm>
              <a:off x="1593800" y="2723650"/>
              <a:ext cx="62300" cy="64850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1"/>
            <p:cNvSpPr/>
            <p:nvPr/>
          </p:nvSpPr>
          <p:spPr>
            <a:xfrm>
              <a:off x="2068500" y="2795200"/>
              <a:ext cx="62325" cy="28650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1"/>
            <p:cNvSpPr/>
            <p:nvPr/>
          </p:nvSpPr>
          <p:spPr>
            <a:xfrm>
              <a:off x="1519725" y="2792675"/>
              <a:ext cx="106075" cy="31175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1"/>
            <p:cNvSpPr/>
            <p:nvPr/>
          </p:nvSpPr>
          <p:spPr>
            <a:xfrm>
              <a:off x="2130800" y="2762375"/>
              <a:ext cx="11800" cy="1350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1"/>
            <p:cNvSpPr/>
            <p:nvPr/>
          </p:nvSpPr>
          <p:spPr>
            <a:xfrm>
              <a:off x="1993600" y="2795200"/>
              <a:ext cx="62300" cy="28650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1"/>
            <p:cNvSpPr/>
            <p:nvPr/>
          </p:nvSpPr>
          <p:spPr>
            <a:xfrm>
              <a:off x="3731700" y="1357575"/>
              <a:ext cx="44650" cy="18550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1"/>
            <p:cNvSpPr/>
            <p:nvPr/>
          </p:nvSpPr>
          <p:spPr>
            <a:xfrm>
              <a:off x="3708150" y="1295300"/>
              <a:ext cx="68200" cy="24425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1"/>
            <p:cNvSpPr/>
            <p:nvPr/>
          </p:nvSpPr>
          <p:spPr>
            <a:xfrm>
              <a:off x="3718250" y="1315500"/>
              <a:ext cx="58100" cy="2190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1"/>
            <p:cNvSpPr/>
            <p:nvPr/>
          </p:nvSpPr>
          <p:spPr>
            <a:xfrm>
              <a:off x="3741800" y="1396300"/>
              <a:ext cx="34550" cy="16000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1"/>
            <p:cNvSpPr/>
            <p:nvPr/>
          </p:nvSpPr>
          <p:spPr>
            <a:xfrm>
              <a:off x="3708150" y="1270875"/>
              <a:ext cx="68200" cy="25275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1"/>
            <p:cNvSpPr/>
            <p:nvPr/>
          </p:nvSpPr>
          <p:spPr>
            <a:xfrm>
              <a:off x="3733400" y="1377775"/>
              <a:ext cx="42950" cy="19375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1"/>
            <p:cNvSpPr/>
            <p:nvPr/>
          </p:nvSpPr>
          <p:spPr>
            <a:xfrm>
              <a:off x="3340325" y="1364300"/>
              <a:ext cx="161625" cy="55575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41"/>
            <p:cNvSpPr/>
            <p:nvPr/>
          </p:nvSpPr>
          <p:spPr>
            <a:xfrm>
              <a:off x="3405125" y="1533500"/>
              <a:ext cx="238225" cy="68200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41"/>
            <p:cNvSpPr/>
            <p:nvPr/>
          </p:nvSpPr>
          <p:spPr>
            <a:xfrm>
              <a:off x="396900" y="2062925"/>
              <a:ext cx="184350" cy="76092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41"/>
            <p:cNvSpPr/>
            <p:nvPr/>
          </p:nvSpPr>
          <p:spPr>
            <a:xfrm>
              <a:off x="328725" y="1041100"/>
              <a:ext cx="351000" cy="772700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41"/>
            <p:cNvSpPr/>
            <p:nvPr/>
          </p:nvSpPr>
          <p:spPr>
            <a:xfrm>
              <a:off x="3187975" y="1455225"/>
              <a:ext cx="118700" cy="109425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41"/>
            <p:cNvSpPr/>
            <p:nvPr/>
          </p:nvSpPr>
          <p:spPr>
            <a:xfrm>
              <a:off x="434775" y="1035200"/>
              <a:ext cx="10125" cy="11825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41"/>
            <p:cNvSpPr/>
            <p:nvPr/>
          </p:nvSpPr>
          <p:spPr>
            <a:xfrm>
              <a:off x="577850" y="270950"/>
              <a:ext cx="194475" cy="158250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41"/>
            <p:cNvSpPr/>
            <p:nvPr/>
          </p:nvSpPr>
          <p:spPr>
            <a:xfrm>
              <a:off x="328725" y="961125"/>
              <a:ext cx="417500" cy="928425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41"/>
            <p:cNvSpPr/>
            <p:nvPr/>
          </p:nvSpPr>
          <p:spPr>
            <a:xfrm>
              <a:off x="554300" y="238125"/>
              <a:ext cx="479775" cy="203700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1"/>
            <p:cNvSpPr/>
            <p:nvPr/>
          </p:nvSpPr>
          <p:spPr>
            <a:xfrm>
              <a:off x="812700" y="238125"/>
              <a:ext cx="198650" cy="136375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41"/>
            <p:cNvSpPr/>
            <p:nvPr/>
          </p:nvSpPr>
          <p:spPr>
            <a:xfrm>
              <a:off x="3282250" y="332375"/>
              <a:ext cx="417500" cy="425925"/>
            </a:xfrm>
            <a:custGeom>
              <a:rect b="b" l="l" r="r" t="t"/>
              <a:pathLst>
                <a:path extrusionOk="0" h="17037" w="1670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1"/>
            <p:cNvSpPr/>
            <p:nvPr/>
          </p:nvSpPr>
          <p:spPr>
            <a:xfrm>
              <a:off x="1163675" y="316400"/>
              <a:ext cx="196150" cy="86700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41"/>
            <p:cNvSpPr/>
            <p:nvPr/>
          </p:nvSpPr>
          <p:spPr>
            <a:xfrm>
              <a:off x="1182200" y="340800"/>
              <a:ext cx="14325" cy="6750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41"/>
            <p:cNvSpPr/>
            <p:nvPr/>
          </p:nvSpPr>
          <p:spPr>
            <a:xfrm>
              <a:off x="1322750" y="339950"/>
              <a:ext cx="7600" cy="38750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41"/>
            <p:cNvSpPr/>
            <p:nvPr/>
          </p:nvSpPr>
          <p:spPr>
            <a:xfrm>
              <a:off x="1311825" y="347525"/>
              <a:ext cx="5900" cy="21075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41"/>
            <p:cNvSpPr/>
            <p:nvPr/>
          </p:nvSpPr>
          <p:spPr>
            <a:xfrm>
              <a:off x="1075300" y="284400"/>
              <a:ext cx="87575" cy="75775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41"/>
            <p:cNvSpPr/>
            <p:nvPr/>
          </p:nvSpPr>
          <p:spPr>
            <a:xfrm>
              <a:off x="3745175" y="1413975"/>
              <a:ext cx="31175" cy="15175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41"/>
            <p:cNvSpPr/>
            <p:nvPr/>
          </p:nvSpPr>
          <p:spPr>
            <a:xfrm>
              <a:off x="3255300" y="2000625"/>
              <a:ext cx="521050" cy="741575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41"/>
            <p:cNvSpPr/>
            <p:nvPr/>
          </p:nvSpPr>
          <p:spPr>
            <a:xfrm>
              <a:off x="3169450" y="1194275"/>
              <a:ext cx="606900" cy="726425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41"/>
            <p:cNvSpPr/>
            <p:nvPr/>
          </p:nvSpPr>
          <p:spPr>
            <a:xfrm>
              <a:off x="1181350" y="352575"/>
              <a:ext cx="14350" cy="7600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41"/>
            <p:cNvSpPr/>
            <p:nvPr/>
          </p:nvSpPr>
          <p:spPr>
            <a:xfrm>
              <a:off x="3756950" y="1480475"/>
              <a:ext cx="19400" cy="8425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41"/>
            <p:cNvSpPr/>
            <p:nvPr/>
          </p:nvSpPr>
          <p:spPr>
            <a:xfrm>
              <a:off x="3750225" y="1433325"/>
              <a:ext cx="26125" cy="14325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41"/>
            <p:cNvSpPr/>
            <p:nvPr/>
          </p:nvSpPr>
          <p:spPr>
            <a:xfrm>
              <a:off x="3766225" y="1498975"/>
              <a:ext cx="10125" cy="8450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41"/>
            <p:cNvSpPr/>
            <p:nvPr/>
          </p:nvSpPr>
          <p:spPr>
            <a:xfrm>
              <a:off x="3769575" y="2203475"/>
              <a:ext cx="6775" cy="14350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41"/>
            <p:cNvSpPr/>
            <p:nvPr/>
          </p:nvSpPr>
          <p:spPr>
            <a:xfrm>
              <a:off x="2059250" y="2761525"/>
              <a:ext cx="9275" cy="15175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1"/>
            <p:cNvSpPr/>
            <p:nvPr/>
          </p:nvSpPr>
          <p:spPr>
            <a:xfrm>
              <a:off x="3767900" y="2217800"/>
              <a:ext cx="8450" cy="25275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1"/>
            <p:cNvSpPr/>
            <p:nvPr/>
          </p:nvSpPr>
          <p:spPr>
            <a:xfrm>
              <a:off x="429725" y="2388650"/>
              <a:ext cx="132175" cy="129650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1"/>
            <p:cNvSpPr/>
            <p:nvPr/>
          </p:nvSpPr>
          <p:spPr>
            <a:xfrm>
              <a:off x="1768875" y="2760700"/>
              <a:ext cx="12650" cy="16000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1"/>
            <p:cNvSpPr/>
            <p:nvPr/>
          </p:nvSpPr>
          <p:spPr>
            <a:xfrm>
              <a:off x="1741075" y="2721975"/>
              <a:ext cx="61475" cy="64000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41"/>
            <p:cNvSpPr/>
            <p:nvPr/>
          </p:nvSpPr>
          <p:spPr>
            <a:xfrm>
              <a:off x="1811800" y="2723650"/>
              <a:ext cx="68200" cy="64000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1"/>
            <p:cNvSpPr/>
            <p:nvPr/>
          </p:nvSpPr>
          <p:spPr>
            <a:xfrm>
              <a:off x="1839575" y="2762375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1"/>
            <p:cNvSpPr/>
            <p:nvPr/>
          </p:nvSpPr>
          <p:spPr>
            <a:xfrm>
              <a:off x="1919525" y="2800250"/>
              <a:ext cx="4225" cy="23600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1"/>
            <p:cNvSpPr/>
            <p:nvPr/>
          </p:nvSpPr>
          <p:spPr>
            <a:xfrm>
              <a:off x="1775600" y="2796875"/>
              <a:ext cx="64825" cy="26975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1"/>
            <p:cNvSpPr/>
            <p:nvPr/>
          </p:nvSpPr>
          <p:spPr>
            <a:xfrm>
              <a:off x="528200" y="2421475"/>
              <a:ext cx="15175" cy="10125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41"/>
            <p:cNvSpPr/>
            <p:nvPr/>
          </p:nvSpPr>
          <p:spPr>
            <a:xfrm>
              <a:off x="1885850" y="272197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1"/>
            <p:cNvSpPr/>
            <p:nvPr/>
          </p:nvSpPr>
          <p:spPr>
            <a:xfrm>
              <a:off x="1984350" y="276152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1"/>
            <p:cNvSpPr/>
            <p:nvPr/>
          </p:nvSpPr>
          <p:spPr>
            <a:xfrm>
              <a:off x="197340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41"/>
            <p:cNvSpPr/>
            <p:nvPr/>
          </p:nvSpPr>
          <p:spPr>
            <a:xfrm>
              <a:off x="1915325" y="2794350"/>
              <a:ext cx="69050" cy="29500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1"/>
            <p:cNvSpPr/>
            <p:nvPr/>
          </p:nvSpPr>
          <p:spPr>
            <a:xfrm>
              <a:off x="2033150" y="2721975"/>
              <a:ext cx="65675" cy="66525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41"/>
            <p:cNvSpPr/>
            <p:nvPr/>
          </p:nvSpPr>
          <p:spPr>
            <a:xfrm>
              <a:off x="1913625" y="276405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41"/>
            <p:cNvSpPr/>
            <p:nvPr/>
          </p:nvSpPr>
          <p:spPr>
            <a:xfrm>
              <a:off x="1959075" y="2722825"/>
              <a:ext cx="63175" cy="66500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41"/>
            <p:cNvSpPr/>
            <p:nvPr/>
          </p:nvSpPr>
          <p:spPr>
            <a:xfrm>
              <a:off x="1895950" y="2673150"/>
              <a:ext cx="69900" cy="4380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1"/>
            <p:cNvSpPr/>
            <p:nvPr/>
          </p:nvSpPr>
          <p:spPr>
            <a:xfrm>
              <a:off x="1847975" y="2798575"/>
              <a:ext cx="64000" cy="25275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1"/>
            <p:cNvSpPr/>
            <p:nvPr/>
          </p:nvSpPr>
          <p:spPr>
            <a:xfrm>
              <a:off x="457500" y="2411375"/>
              <a:ext cx="14325" cy="12650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1"/>
            <p:cNvSpPr/>
            <p:nvPr/>
          </p:nvSpPr>
          <p:spPr>
            <a:xfrm>
              <a:off x="438125" y="2432425"/>
              <a:ext cx="19400" cy="6750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1"/>
            <p:cNvSpPr/>
            <p:nvPr/>
          </p:nvSpPr>
          <p:spPr>
            <a:xfrm>
              <a:off x="408675" y="2075550"/>
              <a:ext cx="73250" cy="76625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1"/>
            <p:cNvSpPr/>
            <p:nvPr/>
          </p:nvSpPr>
          <p:spPr>
            <a:xfrm>
              <a:off x="485275" y="2399600"/>
              <a:ext cx="6750" cy="16850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41"/>
            <p:cNvSpPr/>
            <p:nvPr/>
          </p:nvSpPr>
          <p:spPr>
            <a:xfrm>
              <a:off x="483575" y="2424850"/>
              <a:ext cx="49700" cy="49700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41"/>
            <p:cNvSpPr/>
            <p:nvPr/>
          </p:nvSpPr>
          <p:spPr>
            <a:xfrm>
              <a:off x="522300" y="2491350"/>
              <a:ext cx="9275" cy="6750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41"/>
            <p:cNvSpPr/>
            <p:nvPr/>
          </p:nvSpPr>
          <p:spPr>
            <a:xfrm>
              <a:off x="519775" y="266390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41"/>
            <p:cNvSpPr/>
            <p:nvPr/>
          </p:nvSpPr>
          <p:spPr>
            <a:xfrm>
              <a:off x="539975" y="2774150"/>
              <a:ext cx="9300" cy="11825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41"/>
            <p:cNvSpPr/>
            <p:nvPr/>
          </p:nvSpPr>
          <p:spPr>
            <a:xfrm>
              <a:off x="529875" y="2721125"/>
              <a:ext cx="10975" cy="12650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1"/>
            <p:cNvSpPr/>
            <p:nvPr/>
          </p:nvSpPr>
          <p:spPr>
            <a:xfrm>
              <a:off x="529025" y="2693350"/>
              <a:ext cx="10150" cy="11825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1"/>
            <p:cNvSpPr/>
            <p:nvPr/>
          </p:nvSpPr>
          <p:spPr>
            <a:xfrm>
              <a:off x="1499525" y="2611700"/>
              <a:ext cx="1114425" cy="212150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1"/>
            <p:cNvSpPr/>
            <p:nvPr/>
          </p:nvSpPr>
          <p:spPr>
            <a:xfrm>
              <a:off x="2360575" y="2793525"/>
              <a:ext cx="64000" cy="30325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1"/>
            <p:cNvSpPr/>
            <p:nvPr/>
          </p:nvSpPr>
          <p:spPr>
            <a:xfrm>
              <a:off x="536625" y="2751425"/>
              <a:ext cx="10125" cy="10125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1"/>
            <p:cNvSpPr/>
            <p:nvPr/>
          </p:nvSpPr>
          <p:spPr>
            <a:xfrm>
              <a:off x="545875" y="2804450"/>
              <a:ext cx="9275" cy="14350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iagram or Organization Chart" type="dgm">
  <p:cSld name="DIAGRAM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9" name="Google Shape;269;p42"/>
          <p:cNvSpPr/>
          <p:nvPr>
            <p:ph idx="2" type="dgm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p42"/>
          <p:cNvSpPr txBox="1"/>
          <p:nvPr>
            <p:ph idx="10" type="dt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42"/>
          <p:cNvSpPr txBox="1"/>
          <p:nvPr>
            <p:ph idx="11" type="ftr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42"/>
          <p:cNvSpPr txBox="1"/>
          <p:nvPr>
            <p:ph idx="12" type="sldNum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9" name="Google Shape;279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0" name="Google Shape;280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3" name="Google Shape;28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7" name="Google Shape;28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0" name="Google Shape;290;p4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1" name="Google Shape;291;p4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2" name="Google Shape;29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5" name="Google Shape;295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8" name="Google Shape;298;p4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9" name="Google Shape;29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2" name="Google Shape;30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5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6" name="Google Shape;306;p5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7" name="Google Shape;307;p5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8" name="Google Shape;308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11" name="Google Shape;31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4" name="Google Shape;314;p5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5" name="Google Shape;315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TITLE_AND_BODY_1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7483" y="-1110010"/>
            <a:ext cx="4539673" cy="45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5"/>
          <p:cNvSpPr txBox="1"/>
          <p:nvPr>
            <p:ph type="title"/>
          </p:nvPr>
        </p:nvSpPr>
        <p:spPr>
          <a:xfrm>
            <a:off x="666750" y="2750343"/>
            <a:ext cx="3384300" cy="14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herry Cream Soda"/>
              <a:buNone/>
              <a:defRPr b="1" sz="320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/>
        </p:txBody>
      </p:sp>
      <p:pic>
        <p:nvPicPr>
          <p:cNvPr id="321" name="Google Shape;32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1540" y="4474995"/>
            <a:ext cx="392881" cy="39288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5"/>
          <p:cNvSpPr txBox="1"/>
          <p:nvPr>
            <p:ph idx="12" type="sldNum"/>
          </p:nvPr>
        </p:nvSpPr>
        <p:spPr>
          <a:xfrm>
            <a:off x="761434" y="4695905"/>
            <a:ext cx="2736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Text">
  <p:cSld name="Body Text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6"/>
          <p:cNvSpPr txBox="1"/>
          <p:nvPr>
            <p:ph type="title"/>
          </p:nvPr>
        </p:nvSpPr>
        <p:spPr>
          <a:xfrm>
            <a:off x="654050" y="337350"/>
            <a:ext cx="62811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398E"/>
              </a:buClr>
              <a:buSzPts val="2800"/>
              <a:buFont typeface="Cherry Cream Soda"/>
              <a:buNone/>
              <a:defRPr b="1" sz="2800">
                <a:solidFill>
                  <a:srgbClr val="29398E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erry Cream Soda"/>
              <a:buNone/>
              <a:defRPr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/>
        </p:txBody>
      </p:sp>
      <p:sp>
        <p:nvSpPr>
          <p:cNvPr id="325" name="Google Shape;325;p56"/>
          <p:cNvSpPr txBox="1"/>
          <p:nvPr>
            <p:ph idx="1" type="body"/>
          </p:nvPr>
        </p:nvSpPr>
        <p:spPr>
          <a:xfrm>
            <a:off x="628650" y="1127575"/>
            <a:ext cx="6987300" cy="28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  <a:defRPr sz="1600"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○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indent="-4064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■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indent="-4064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●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indent="-4064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○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indent="-4064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■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indent="-4064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●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indent="-4064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○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indent="-4064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chitects Daughter"/>
              <a:buChar char="■"/>
              <a:defRPr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/>
        </p:txBody>
      </p:sp>
      <p:pic>
        <p:nvPicPr>
          <p:cNvPr id="326" name="Google Shape;32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9340" y="4474996"/>
            <a:ext cx="392881" cy="39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3422" y="-839645"/>
            <a:ext cx="1924716" cy="192443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6"/>
          <p:cNvSpPr txBox="1"/>
          <p:nvPr>
            <p:ph idx="12" type="sldNum"/>
          </p:nvPr>
        </p:nvSpPr>
        <p:spPr>
          <a:xfrm>
            <a:off x="705342" y="4698398"/>
            <a:ext cx="2736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5" name="Google Shape;27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6" name="Google Shape;27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7.gif"/><Relationship Id="rId22" Type="http://schemas.openxmlformats.org/officeDocument/2006/relationships/image" Target="../media/image3.png"/><Relationship Id="rId21" Type="http://schemas.openxmlformats.org/officeDocument/2006/relationships/hyperlink" Target="http://drive.google.com/file/d/14ZnUR3MCwjrnO04JBsWJ8r87VO0Lzwkx/view" TargetMode="External"/><Relationship Id="rId24" Type="http://schemas.openxmlformats.org/officeDocument/2006/relationships/hyperlink" Target="http://drive.google.com/file/d/1NoMOHOPPJDYFWtU42ERLDVP3vlkgzYeH/view" TargetMode="External"/><Relationship Id="rId23" Type="http://schemas.openxmlformats.org/officeDocument/2006/relationships/hyperlink" Target="http://drive.google.com/file/d/1IVuh4-ubtz9C3IOZmih1Al-Cyfuitl1t/view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hyperlink" Target="http://www.youtube.com/watch?v=__bNjF-xR1U" TargetMode="External"/><Relationship Id="rId9" Type="http://schemas.openxmlformats.org/officeDocument/2006/relationships/image" Target="../media/image14.png"/><Relationship Id="rId26" Type="http://schemas.openxmlformats.org/officeDocument/2006/relationships/hyperlink" Target="http://drive.google.com/file/d/1zzAetbi0jyo0M9hkI35e8pa_ScMoSoXT/view" TargetMode="External"/><Relationship Id="rId25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image" Target="../media/image4.jpg"/><Relationship Id="rId6" Type="http://schemas.openxmlformats.org/officeDocument/2006/relationships/image" Target="../media/image13.gif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11" Type="http://schemas.openxmlformats.org/officeDocument/2006/relationships/image" Target="../media/image1.png"/><Relationship Id="rId10" Type="http://schemas.openxmlformats.org/officeDocument/2006/relationships/hyperlink" Target="http://drive.google.com/file/d/1aCX5DqfRX_e8sQ08uYpNWmKjS_gvZ1yF/view" TargetMode="External"/><Relationship Id="rId13" Type="http://schemas.openxmlformats.org/officeDocument/2006/relationships/hyperlink" Target="http://drive.google.com/file/d/1nkItWQFWosdsqVGjPQ9eaWhwMHn3c65x/view" TargetMode="External"/><Relationship Id="rId12" Type="http://schemas.openxmlformats.org/officeDocument/2006/relationships/hyperlink" Target="http://drive.google.com/file/d/1C-PAFR9iXihUWSRkm5ZjaNeTdy_6MInQ/view" TargetMode="External"/><Relationship Id="rId15" Type="http://schemas.openxmlformats.org/officeDocument/2006/relationships/image" Target="../media/image2.png"/><Relationship Id="rId14" Type="http://schemas.openxmlformats.org/officeDocument/2006/relationships/hyperlink" Target="http://drive.google.com/file/d/16UWEubjZQJAVFlKMBEOqlVH6C_Byupfb/view" TargetMode="External"/><Relationship Id="rId17" Type="http://schemas.openxmlformats.org/officeDocument/2006/relationships/image" Target="../media/image5.gif"/><Relationship Id="rId16" Type="http://schemas.openxmlformats.org/officeDocument/2006/relationships/image" Target="../media/image20.gif"/><Relationship Id="rId19" Type="http://schemas.openxmlformats.org/officeDocument/2006/relationships/image" Target="../media/image9.gif"/><Relationship Id="rId18" Type="http://schemas.openxmlformats.org/officeDocument/2006/relationships/image" Target="../media/image21.gif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zzAetbi0jyo0M9hkI35e8pa_ScMoSoXT/view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20.gif"/><Relationship Id="rId6" Type="http://schemas.openxmlformats.org/officeDocument/2006/relationships/image" Target="../media/image26.png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image" Target="../media/image5.gif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image" Target="../media/image9.gif"/><Relationship Id="rId12" Type="http://schemas.openxmlformats.org/officeDocument/2006/relationships/image" Target="../media/image21.gif"/><Relationship Id="rId15" Type="http://schemas.openxmlformats.org/officeDocument/2006/relationships/hyperlink" Target="http://drive.google.com/file/d/14ZnUR3MCwjrnO04JBsWJ8r87VO0Lzwkx/view" TargetMode="External"/><Relationship Id="rId14" Type="http://schemas.openxmlformats.org/officeDocument/2006/relationships/image" Target="../media/image7.gif"/><Relationship Id="rId17" Type="http://schemas.openxmlformats.org/officeDocument/2006/relationships/hyperlink" Target="http://drive.google.com/file/d/1IVuh4-ubtz9C3IOZmih1Al-Cyfuitl1t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GKWg9shrZJxXxGP290xchYD1_kJRtH3p/view" TargetMode="External"/><Relationship Id="rId18" Type="http://schemas.openxmlformats.org/officeDocument/2006/relationships/hyperlink" Target="http://drive.google.com/file/d/1NoMOHOPPJDYFWtU42ERLDVP3vlkgzYeH/view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gif"/><Relationship Id="rId4" Type="http://schemas.openxmlformats.org/officeDocument/2006/relationships/image" Target="../media/image29.png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aCX5DqfRX_e8sQ08uYpNWmKjS_gvZ1yF/view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1.gif"/><Relationship Id="rId5" Type="http://schemas.openxmlformats.org/officeDocument/2006/relationships/hyperlink" Target="http://drive.google.com/file/d/1C-PAFR9iXihUWSRkm5ZjaNeTdy_6MInQ/view" TargetMode="External"/><Relationship Id="rId6" Type="http://schemas.openxmlformats.org/officeDocument/2006/relationships/hyperlink" Target="http://drive.google.com/file/d/1nkItWQFWosdsqVGjPQ9eaWhwMHn3c65x/view" TargetMode="External"/><Relationship Id="rId7" Type="http://schemas.openxmlformats.org/officeDocument/2006/relationships/image" Target="../media/image20.gif"/><Relationship Id="rId8" Type="http://schemas.openxmlformats.org/officeDocument/2006/relationships/image" Target="../media/image5.gif"/><Relationship Id="rId11" Type="http://schemas.openxmlformats.org/officeDocument/2006/relationships/image" Target="../media/image7.gif"/><Relationship Id="rId10" Type="http://schemas.openxmlformats.org/officeDocument/2006/relationships/image" Target="../media/image9.gif"/><Relationship Id="rId13" Type="http://schemas.openxmlformats.org/officeDocument/2006/relationships/image" Target="../media/image3.png"/><Relationship Id="rId12" Type="http://schemas.openxmlformats.org/officeDocument/2006/relationships/hyperlink" Target="http://drive.google.com/file/d/14ZnUR3MCwjrnO04JBsWJ8r87VO0Lzwkx/view" TargetMode="External"/><Relationship Id="rId15" Type="http://schemas.openxmlformats.org/officeDocument/2006/relationships/hyperlink" Target="http://drive.google.com/file/d/1NoMOHOPPJDYFWtU42ERLDVP3vlkgzYeH/view" TargetMode="External"/><Relationship Id="rId14" Type="http://schemas.openxmlformats.org/officeDocument/2006/relationships/hyperlink" Target="http://drive.google.com/file/d/1IVuh4-ubtz9C3IOZmih1Al-Cyfuitl1t/view" TargetMode="External"/><Relationship Id="rId17" Type="http://schemas.openxmlformats.org/officeDocument/2006/relationships/hyperlink" Target="http://drive.google.com/file/d/1zzAetbi0jyo0M9hkI35e8pa_ScMoSoXT/view" TargetMode="External"/><Relationship Id="rId16" Type="http://schemas.openxmlformats.org/officeDocument/2006/relationships/hyperlink" Target="http://drive.google.com/file/d/1GKWg9shrZJxXxGP290xchYD1_kJRtH3p/view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gif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5.gif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image" Target="../media/image20.gif"/><Relationship Id="rId11" Type="http://schemas.openxmlformats.org/officeDocument/2006/relationships/image" Target="../media/image9.gif"/><Relationship Id="rId10" Type="http://schemas.openxmlformats.org/officeDocument/2006/relationships/image" Target="../media/image21.gif"/><Relationship Id="rId13" Type="http://schemas.openxmlformats.org/officeDocument/2006/relationships/hyperlink" Target="http://drive.google.com/file/d/14ZnUR3MCwjrnO04JBsWJ8r87VO0Lzwkx/view" TargetMode="External"/><Relationship Id="rId12" Type="http://schemas.openxmlformats.org/officeDocument/2006/relationships/image" Target="../media/image7.gif"/><Relationship Id="rId15" Type="http://schemas.openxmlformats.org/officeDocument/2006/relationships/hyperlink" Target="http://drive.google.com/file/d/1IVuh4-ubtz9C3IOZmih1Al-Cyfuitl1t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GKWg9shrZJxXxGP290xchYD1_kJRtH3p/view" TargetMode="External"/><Relationship Id="rId16" Type="http://schemas.openxmlformats.org/officeDocument/2006/relationships/hyperlink" Target="http://drive.google.com/file/d/1NoMOHOPPJDYFWtU42ERLDVP3vlkgzYeH/view" TargetMode="External"/><Relationship Id="rId18" Type="http://schemas.openxmlformats.org/officeDocument/2006/relationships/hyperlink" Target="http://drive.google.com/file/d/1zzAetbi0jyo0M9hkI35e8pa_ScMoSoXT/view" TargetMode="External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zzAetbi0jyo0M9hkI35e8pa_ScMoSoXT/vie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nkItWQFWosdsqVGjPQ9eaWhwMHn3c65x/view" TargetMode="External"/><Relationship Id="rId5" Type="http://schemas.openxmlformats.org/officeDocument/2006/relationships/image" Target="../media/image28.gif"/><Relationship Id="rId6" Type="http://schemas.openxmlformats.org/officeDocument/2006/relationships/hyperlink" Target="http://drive.google.com/file/d/1aCX5DqfRX_e8sQ08uYpNWmKjS_gvZ1yF/view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://drive.google.com/file/d/1C-PAFR9iXihUWSRkm5ZjaNeTdy_6MInQ/view" TargetMode="External"/><Relationship Id="rId11" Type="http://schemas.openxmlformats.org/officeDocument/2006/relationships/image" Target="../media/image5.gif"/><Relationship Id="rId10" Type="http://schemas.openxmlformats.org/officeDocument/2006/relationships/image" Target="../media/image20.gif"/><Relationship Id="rId13" Type="http://schemas.openxmlformats.org/officeDocument/2006/relationships/image" Target="../media/image9.gif"/><Relationship Id="rId12" Type="http://schemas.openxmlformats.org/officeDocument/2006/relationships/image" Target="../media/image21.gif"/><Relationship Id="rId15" Type="http://schemas.openxmlformats.org/officeDocument/2006/relationships/hyperlink" Target="http://drive.google.com/file/d/14ZnUR3MCwjrnO04JBsWJ8r87VO0Lzwkx/view" TargetMode="External"/><Relationship Id="rId14" Type="http://schemas.openxmlformats.org/officeDocument/2006/relationships/image" Target="../media/image7.gif"/><Relationship Id="rId17" Type="http://schemas.openxmlformats.org/officeDocument/2006/relationships/hyperlink" Target="http://drive.google.com/file/d/1IVuh4-ubtz9C3IOZmih1Al-Cyfuitl1t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GKWg9shrZJxXxGP290xchYD1_kJRtH3p/view" TargetMode="External"/><Relationship Id="rId18" Type="http://schemas.openxmlformats.org/officeDocument/2006/relationships/hyperlink" Target="http://drive.google.com/file/d/1NoMOHOPPJDYFWtU42ERLDVP3vlkgzYeH/view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0.gif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image" Target="../media/image21.gif"/><Relationship Id="rId10" Type="http://schemas.openxmlformats.org/officeDocument/2006/relationships/image" Target="../media/image5.gif"/><Relationship Id="rId13" Type="http://schemas.openxmlformats.org/officeDocument/2006/relationships/image" Target="../media/image7.gif"/><Relationship Id="rId12" Type="http://schemas.openxmlformats.org/officeDocument/2006/relationships/image" Target="../media/image9.gif"/><Relationship Id="rId15" Type="http://schemas.openxmlformats.org/officeDocument/2006/relationships/image" Target="../media/image3.png"/><Relationship Id="rId14" Type="http://schemas.openxmlformats.org/officeDocument/2006/relationships/hyperlink" Target="http://drive.google.com/file/d/14ZnUR3MCwjrnO04JBsWJ8r87VO0Lzwkx/view" TargetMode="External"/><Relationship Id="rId17" Type="http://schemas.openxmlformats.org/officeDocument/2006/relationships/hyperlink" Target="http://drive.google.com/file/d/1NoMOHOPPJDYFWtU42ERLDVP3vlkgzYeH/view" TargetMode="External"/><Relationship Id="rId16" Type="http://schemas.openxmlformats.org/officeDocument/2006/relationships/hyperlink" Target="http://drive.google.com/file/d/1IVuh4-ubtz9C3IOZmih1Al-Cyfuitl1t/view" TargetMode="External"/><Relationship Id="rId19" Type="http://schemas.openxmlformats.org/officeDocument/2006/relationships/hyperlink" Target="http://drive.google.com/file/d/1zzAetbi0jyo0M9hkI35e8pa_ScMoSoXT/view" TargetMode="External"/><Relationship Id="rId18" Type="http://schemas.openxmlformats.org/officeDocument/2006/relationships/hyperlink" Target="http://drive.google.com/file/d/1GKWg9shrZJxXxGP290xchYD1_kJRtH3p/view" TargetMode="External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5.gif"/><Relationship Id="rId22" Type="http://schemas.openxmlformats.org/officeDocument/2006/relationships/image" Target="../media/image9.gif"/><Relationship Id="rId21" Type="http://schemas.openxmlformats.org/officeDocument/2006/relationships/image" Target="../media/image21.gif"/><Relationship Id="rId23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aCX5DqfRX_e8sQ08uYpNWmKjS_gvZ1yF/view" TargetMode="External"/><Relationship Id="rId5" Type="http://schemas.openxmlformats.org/officeDocument/2006/relationships/image" Target="../media/image35.gif"/><Relationship Id="rId6" Type="http://schemas.openxmlformats.org/officeDocument/2006/relationships/image" Target="../media/image36.gif"/><Relationship Id="rId7" Type="http://schemas.openxmlformats.org/officeDocument/2006/relationships/image" Target="../media/image37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C-PAFR9iXihUWSRkm5ZjaNeTdy_6MInQ/view" TargetMode="External"/><Relationship Id="rId10" Type="http://schemas.openxmlformats.org/officeDocument/2006/relationships/image" Target="../media/image1.png"/><Relationship Id="rId13" Type="http://schemas.openxmlformats.org/officeDocument/2006/relationships/hyperlink" Target="http://drive.google.com/file/d/1GKWg9shrZJxXxGP290xchYD1_kJRtH3p/view" TargetMode="External"/><Relationship Id="rId12" Type="http://schemas.openxmlformats.org/officeDocument/2006/relationships/hyperlink" Target="http://drive.google.com/file/d/1nkItWQFWosdsqVGjPQ9eaWhwMHn3c65x/view" TargetMode="External"/><Relationship Id="rId15" Type="http://schemas.openxmlformats.org/officeDocument/2006/relationships/hyperlink" Target="http://drive.google.com/file/d/1y5VFSqwHZlf21Xz6ZBHAD2xDSOHMS0SD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YdDF2egWk9rNX2tGwDlja-KPGEbN7VwP/view" TargetMode="External"/><Relationship Id="rId16" Type="http://schemas.openxmlformats.org/officeDocument/2006/relationships/hyperlink" Target="http://drive.google.com/file/d/1ondkdJ1-80QjG_AMINDft4NJ_DbboBHp/view" TargetMode="External"/><Relationship Id="rId19" Type="http://schemas.openxmlformats.org/officeDocument/2006/relationships/image" Target="../media/image20.gif"/><Relationship Id="rId18" Type="http://schemas.openxmlformats.org/officeDocument/2006/relationships/hyperlink" Target="http://drive.google.com/file/d/16vixUUQEYz2xTZu219UhWVYNDouajvcp/view" TargetMode="External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33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33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52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33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.gif"/><Relationship Id="rId21" Type="http://schemas.openxmlformats.org/officeDocument/2006/relationships/hyperlink" Target="https://www.claycodes.org/google-add-onsextensions/slides-timer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GKWg9shrZJxXxGP290xchYD1_kJRtH3p/view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0.gif"/><Relationship Id="rId5" Type="http://schemas.openxmlformats.org/officeDocument/2006/relationships/hyperlink" Target="http://drive.google.com/file/d/1y5VFSqwHZlf21Xz6ZBHAD2xDSOHMS0SD/view" TargetMode="External"/><Relationship Id="rId6" Type="http://schemas.openxmlformats.org/officeDocument/2006/relationships/hyperlink" Target="http://drive.google.com/file/d/1ondkdJ1-80QjG_AMINDft4NJ_DbboBHp/view" TargetMode="External"/><Relationship Id="rId7" Type="http://schemas.openxmlformats.org/officeDocument/2006/relationships/hyperlink" Target="http://drive.google.com/file/d/1YdDF2egWk9rNX2tGwDlja-KPGEbN7VwP/view" TargetMode="External"/><Relationship Id="rId8" Type="http://schemas.openxmlformats.org/officeDocument/2006/relationships/hyperlink" Target="http://drive.google.com/file/d/16vixUUQEYz2xTZu219UhWVYNDouajvcp/view" TargetMode="External"/><Relationship Id="rId11" Type="http://schemas.openxmlformats.org/officeDocument/2006/relationships/image" Target="../media/image21.gif"/><Relationship Id="rId10" Type="http://schemas.openxmlformats.org/officeDocument/2006/relationships/image" Target="../media/image5.gif"/><Relationship Id="rId13" Type="http://schemas.openxmlformats.org/officeDocument/2006/relationships/image" Target="../media/image7.gif"/><Relationship Id="rId12" Type="http://schemas.openxmlformats.org/officeDocument/2006/relationships/image" Target="../media/image9.gif"/><Relationship Id="rId15" Type="http://schemas.openxmlformats.org/officeDocument/2006/relationships/image" Target="../media/image1.png"/><Relationship Id="rId14" Type="http://schemas.openxmlformats.org/officeDocument/2006/relationships/hyperlink" Target="http://drive.google.com/file/d/1aCX5DqfRX_e8sQ08uYpNWmKjS_gvZ1yF/view" TargetMode="External"/><Relationship Id="rId17" Type="http://schemas.openxmlformats.org/officeDocument/2006/relationships/hyperlink" Target="http://drive.google.com/file/d/1nkItWQFWosdsqVGjPQ9eaWhwMHn3c65x/view" TargetMode="External"/><Relationship Id="rId16" Type="http://schemas.openxmlformats.org/officeDocument/2006/relationships/hyperlink" Target="http://drive.google.com/file/d/1C-PAFR9iXihUWSRkm5ZjaNeTdy_6MInQ/view" TargetMode="External"/><Relationship Id="rId19" Type="http://schemas.openxmlformats.org/officeDocument/2006/relationships/hyperlink" Target="https://www.claycodes.org/google-add-onsextensions/slides-timer" TargetMode="External"/><Relationship Id="rId18" Type="http://schemas.openxmlformats.org/officeDocument/2006/relationships/hyperlink" Target="https://www.claycodes.org/google-add-onsextensions/slides-timer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48.gif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C-PAFR9iXihUWSRkm5ZjaNeTdy_6MInQ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YdDF2egWk9rNX2tGwDlja-KPGEbN7VwP/view" TargetMode="External"/><Relationship Id="rId22" Type="http://schemas.openxmlformats.org/officeDocument/2006/relationships/image" Target="../media/image20.gif"/><Relationship Id="rId21" Type="http://schemas.openxmlformats.org/officeDocument/2006/relationships/hyperlink" Target="http://drive.google.com/file/d/16vixUUQEYz2xTZu219UhWVYNDouajvcp/view" TargetMode="External"/><Relationship Id="rId24" Type="http://schemas.openxmlformats.org/officeDocument/2006/relationships/image" Target="../media/image21.gif"/><Relationship Id="rId23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46.png"/><Relationship Id="rId26" Type="http://schemas.openxmlformats.org/officeDocument/2006/relationships/image" Target="../media/image7.gif"/><Relationship Id="rId25" Type="http://schemas.openxmlformats.org/officeDocument/2006/relationships/image" Target="../media/image9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image" Target="../media/image33.png"/><Relationship Id="rId10" Type="http://schemas.openxmlformats.org/officeDocument/2006/relationships/image" Target="../media/image52.png"/><Relationship Id="rId13" Type="http://schemas.openxmlformats.org/officeDocument/2006/relationships/image" Target="../media/image1.png"/><Relationship Id="rId12" Type="http://schemas.openxmlformats.org/officeDocument/2006/relationships/hyperlink" Target="http://drive.google.com/file/d/1aCX5DqfRX_e8sQ08uYpNWmKjS_gvZ1yF/view" TargetMode="External"/><Relationship Id="rId15" Type="http://schemas.openxmlformats.org/officeDocument/2006/relationships/hyperlink" Target="http://drive.google.com/file/d/1nkItWQFWosdsqVGjPQ9eaWhwMHn3c65x/view" TargetMode="External"/><Relationship Id="rId14" Type="http://schemas.openxmlformats.org/officeDocument/2006/relationships/hyperlink" Target="http://drive.google.com/file/d/1C-PAFR9iXihUWSRkm5ZjaNeTdy_6MInQ/view" TargetMode="External"/><Relationship Id="rId17" Type="http://schemas.openxmlformats.org/officeDocument/2006/relationships/image" Target="../media/image3.png"/><Relationship Id="rId16" Type="http://schemas.openxmlformats.org/officeDocument/2006/relationships/hyperlink" Target="http://drive.google.com/file/d/1GKWg9shrZJxXxGP290xchYD1_kJRtH3p/view" TargetMode="External"/><Relationship Id="rId19" Type="http://schemas.openxmlformats.org/officeDocument/2006/relationships/hyperlink" Target="http://drive.google.com/file/d/1ondkdJ1-80QjG_AMINDft4NJ_DbboBHp/view" TargetMode="External"/><Relationship Id="rId18" Type="http://schemas.openxmlformats.org/officeDocument/2006/relationships/hyperlink" Target="http://drive.google.com/file/d/1y5VFSqwHZlf21Xz6ZBHAD2xDSOHMS0SD/view" TargetMode="External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33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45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54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33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26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33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6vixUUQEYz2xTZu219UhWVYNDouajvcp/view" TargetMode="External"/><Relationship Id="rId22" Type="http://schemas.openxmlformats.org/officeDocument/2006/relationships/image" Target="../media/image5.gif"/><Relationship Id="rId21" Type="http://schemas.openxmlformats.org/officeDocument/2006/relationships/image" Target="../media/image20.gif"/><Relationship Id="rId24" Type="http://schemas.openxmlformats.org/officeDocument/2006/relationships/image" Target="../media/image9.gif"/><Relationship Id="rId23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53.png"/><Relationship Id="rId25" Type="http://schemas.openxmlformats.org/officeDocument/2006/relationships/image" Target="../media/image7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5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aCX5DqfRX_e8sQ08uYpNWmKjS_gvZ1yF/view" TargetMode="External"/><Relationship Id="rId10" Type="http://schemas.openxmlformats.org/officeDocument/2006/relationships/image" Target="../media/image33.png"/><Relationship Id="rId13" Type="http://schemas.openxmlformats.org/officeDocument/2006/relationships/hyperlink" Target="http://drive.google.com/file/d/1C-PAFR9iXihUWSRkm5ZjaNeTdy_6MInQ/view" TargetMode="External"/><Relationship Id="rId12" Type="http://schemas.openxmlformats.org/officeDocument/2006/relationships/image" Target="../media/image1.png"/><Relationship Id="rId15" Type="http://schemas.openxmlformats.org/officeDocument/2006/relationships/hyperlink" Target="http://drive.google.com/file/d/1GKWg9shrZJxXxGP290xchYD1_kJRtH3p/view" TargetMode="External"/><Relationship Id="rId14" Type="http://schemas.openxmlformats.org/officeDocument/2006/relationships/hyperlink" Target="http://drive.google.com/file/d/1nkItWQFWosdsqVGjPQ9eaWhwMHn3c65x/view" TargetMode="External"/><Relationship Id="rId17" Type="http://schemas.openxmlformats.org/officeDocument/2006/relationships/hyperlink" Target="http://drive.google.com/file/d/1y5VFSqwHZlf21Xz6ZBHAD2xDSOHMS0SD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YdDF2egWk9rNX2tGwDlja-KPGEbN7VwP/view" TargetMode="External"/><Relationship Id="rId18" Type="http://schemas.openxmlformats.org/officeDocument/2006/relationships/hyperlink" Target="http://drive.google.com/file/d/1ondkdJ1-80QjG_AMINDft4NJ_DbboBHp/view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gif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5.gif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image" Target="../media/image20.gif"/><Relationship Id="rId11" Type="http://schemas.openxmlformats.org/officeDocument/2006/relationships/image" Target="../media/image9.gif"/><Relationship Id="rId10" Type="http://schemas.openxmlformats.org/officeDocument/2006/relationships/image" Target="../media/image21.gif"/><Relationship Id="rId13" Type="http://schemas.openxmlformats.org/officeDocument/2006/relationships/hyperlink" Target="http://drive.google.com/file/d/14ZnUR3MCwjrnO04JBsWJ8r87VO0Lzwkx/view" TargetMode="External"/><Relationship Id="rId12" Type="http://schemas.openxmlformats.org/officeDocument/2006/relationships/image" Target="../media/image7.gif"/><Relationship Id="rId15" Type="http://schemas.openxmlformats.org/officeDocument/2006/relationships/hyperlink" Target="http://drive.google.com/file/d/1IVuh4-ubtz9C3IOZmih1Al-Cyfuitl1t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GKWg9shrZJxXxGP290xchYD1_kJRtH3p/view" TargetMode="External"/><Relationship Id="rId16" Type="http://schemas.openxmlformats.org/officeDocument/2006/relationships/hyperlink" Target="http://drive.google.com/file/d/1NoMOHOPPJDYFWtU42ERLDVP3vlkgzYeH/view" TargetMode="External"/><Relationship Id="rId18" Type="http://schemas.openxmlformats.org/officeDocument/2006/relationships/hyperlink" Target="http://drive.google.com/file/d/1zzAetbi0jyo0M9hkI35e8pa_ScMoSoXT/view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image" Target="../media/image21.gif"/><Relationship Id="rId10" Type="http://schemas.openxmlformats.org/officeDocument/2006/relationships/image" Target="../media/image5.gif"/><Relationship Id="rId13" Type="http://schemas.openxmlformats.org/officeDocument/2006/relationships/image" Target="../media/image7.gif"/><Relationship Id="rId12" Type="http://schemas.openxmlformats.org/officeDocument/2006/relationships/image" Target="../media/image9.gif"/><Relationship Id="rId15" Type="http://schemas.openxmlformats.org/officeDocument/2006/relationships/image" Target="../media/image3.png"/><Relationship Id="rId14" Type="http://schemas.openxmlformats.org/officeDocument/2006/relationships/hyperlink" Target="http://drive.google.com/file/d/14ZnUR3MCwjrnO04JBsWJ8r87VO0Lzwkx/view" TargetMode="External"/><Relationship Id="rId17" Type="http://schemas.openxmlformats.org/officeDocument/2006/relationships/hyperlink" Target="http://drive.google.com/file/d/1NoMOHOPPJDYFWtU42ERLDVP3vlkgzYeH/view" TargetMode="External"/><Relationship Id="rId16" Type="http://schemas.openxmlformats.org/officeDocument/2006/relationships/hyperlink" Target="http://drive.google.com/file/d/1IVuh4-ubtz9C3IOZmih1Al-Cyfuitl1t/view" TargetMode="External"/><Relationship Id="rId19" Type="http://schemas.openxmlformats.org/officeDocument/2006/relationships/hyperlink" Target="http://drive.google.com/file/d/1zzAetbi0jyo0M9hkI35e8pa_ScMoSoXT/view" TargetMode="External"/><Relationship Id="rId18" Type="http://schemas.openxmlformats.org/officeDocument/2006/relationships/hyperlink" Target="http://drive.google.com/file/d/1GKWg9shrZJxXxGP290xchYD1_kJRtH3p/view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32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gif"/><Relationship Id="rId21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hyperlink" Target="http://www.youtube.com/watch?v=lWA2pjMjpBs" TargetMode="External"/><Relationship Id="rId6" Type="http://schemas.openxmlformats.org/officeDocument/2006/relationships/image" Target="../media/image44.jpg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://drive.google.com/file/d/1GKWg9shrZJxXxGP290xchYD1_kJRtH3p/view" TargetMode="External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hyperlink" Target="http://drive.google.com/file/d/1y5VFSqwHZlf21Xz6ZBHAD2xDSOHMS0SD/view" TargetMode="External"/><Relationship Id="rId12" Type="http://schemas.openxmlformats.org/officeDocument/2006/relationships/image" Target="../media/image3.png"/><Relationship Id="rId15" Type="http://schemas.openxmlformats.org/officeDocument/2006/relationships/hyperlink" Target="http://drive.google.com/file/d/1YdDF2egWk9rNX2tGwDlja-KPGEbN7VwP/view" TargetMode="External"/><Relationship Id="rId14" Type="http://schemas.openxmlformats.org/officeDocument/2006/relationships/hyperlink" Target="http://drive.google.com/file/d/1ondkdJ1-80QjG_AMINDft4NJ_DbboBHp/view" TargetMode="External"/><Relationship Id="rId17" Type="http://schemas.openxmlformats.org/officeDocument/2006/relationships/image" Target="../media/image20.gif"/><Relationship Id="rId16" Type="http://schemas.openxmlformats.org/officeDocument/2006/relationships/hyperlink" Target="http://drive.google.com/file/d/16vixUUQEYz2xTZu219UhWVYNDouajvcp/view" TargetMode="External"/><Relationship Id="rId19" Type="http://schemas.openxmlformats.org/officeDocument/2006/relationships/image" Target="../media/image21.gif"/><Relationship Id="rId18" Type="http://schemas.openxmlformats.org/officeDocument/2006/relationships/image" Target="../media/image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gif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5.gif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image" Target="../media/image20.gif"/><Relationship Id="rId11" Type="http://schemas.openxmlformats.org/officeDocument/2006/relationships/image" Target="../media/image9.gif"/><Relationship Id="rId10" Type="http://schemas.openxmlformats.org/officeDocument/2006/relationships/image" Target="../media/image21.gif"/><Relationship Id="rId13" Type="http://schemas.openxmlformats.org/officeDocument/2006/relationships/hyperlink" Target="http://drive.google.com/file/d/14ZnUR3MCwjrnO04JBsWJ8r87VO0Lzwkx/view" TargetMode="External"/><Relationship Id="rId12" Type="http://schemas.openxmlformats.org/officeDocument/2006/relationships/image" Target="../media/image7.gif"/><Relationship Id="rId15" Type="http://schemas.openxmlformats.org/officeDocument/2006/relationships/hyperlink" Target="http://drive.google.com/file/d/1IVuh4-ubtz9C3IOZmih1Al-Cyfuitl1t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GKWg9shrZJxXxGP290xchYD1_kJRtH3p/view" TargetMode="External"/><Relationship Id="rId16" Type="http://schemas.openxmlformats.org/officeDocument/2006/relationships/hyperlink" Target="http://drive.google.com/file/d/1NoMOHOPPJDYFWtU42ERLDVP3vlkgzYeH/view" TargetMode="External"/><Relationship Id="rId18" Type="http://schemas.openxmlformats.org/officeDocument/2006/relationships/hyperlink" Target="http://drive.google.com/file/d/1zzAetbi0jyo0M9hkI35e8pa_ScMoSoXT/view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YdDF2egWk9rNX2tGwDlja-KPGEbN7VwP/view" TargetMode="External"/><Relationship Id="rId5" Type="http://schemas.openxmlformats.org/officeDocument/2006/relationships/hyperlink" Target="http://drive.google.com/file/d/1GKWg9shrZJxXxGP290xchYD1_kJRtH3p/view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y5VFSqwHZlf21Xz6ZBHAD2xDSOHMS0SD/view" TargetMode="External"/><Relationship Id="rId8" Type="http://schemas.openxmlformats.org/officeDocument/2006/relationships/hyperlink" Target="http://drive.google.com/file/d/1ondkdJ1-80QjG_AMINDft4NJ_DbboBHp/view" TargetMode="External"/><Relationship Id="rId10" Type="http://schemas.openxmlformats.org/officeDocument/2006/relationships/hyperlink" Target="http://drive.google.com/file/d/16vixUUQEYz2xTZu219UhWVYNDouajvcp/view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image" Target="../media/image35.gif"/><Relationship Id="rId6" Type="http://schemas.openxmlformats.org/officeDocument/2006/relationships/image" Target="../media/image36.gif"/><Relationship Id="rId7" Type="http://schemas.openxmlformats.org/officeDocument/2006/relationships/image" Target="../media/image37.gif"/><Relationship Id="rId8" Type="http://schemas.openxmlformats.org/officeDocument/2006/relationships/image" Target="../media/image41.gif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gif"/><Relationship Id="rId4" Type="http://schemas.openxmlformats.org/officeDocument/2006/relationships/image" Target="../media/image51.gif"/><Relationship Id="rId9" Type="http://schemas.openxmlformats.org/officeDocument/2006/relationships/hyperlink" Target="http://drive.google.com/file/d/1YdDF2egWk9rNX2tGwDlja-KPGEbN7VwP/view" TargetMode="External"/><Relationship Id="rId5" Type="http://schemas.openxmlformats.org/officeDocument/2006/relationships/hyperlink" Target="http://drive.google.com/file/d/1GKWg9shrZJxXxGP290xchYD1_kJRtH3p/view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y5VFSqwHZlf21Xz6ZBHAD2xDSOHMS0SD/view" TargetMode="External"/><Relationship Id="rId8" Type="http://schemas.openxmlformats.org/officeDocument/2006/relationships/hyperlink" Target="http://drive.google.com/file/d/1ondkdJ1-80QjG_AMINDft4NJ_DbboBHp/view" TargetMode="External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6vixUUQEYz2xTZu219UhWVYNDouajvcp/view" TargetMode="External"/><Relationship Id="rId13" Type="http://schemas.openxmlformats.org/officeDocument/2006/relationships/image" Target="../media/image21.gif"/><Relationship Id="rId12" Type="http://schemas.openxmlformats.org/officeDocument/2006/relationships/image" Target="../media/image5.gif"/><Relationship Id="rId15" Type="http://schemas.openxmlformats.org/officeDocument/2006/relationships/image" Target="../media/image7.gif"/><Relationship Id="rId14" Type="http://schemas.openxmlformats.org/officeDocument/2006/relationships/image" Target="../media/image9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drive.google.com/file/d/1aCX5DqfRX_e8sQ08uYpNWmKjS_gvZ1yF/view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C-PAFR9iXihUWSRkm5ZjaNeTdy_6MInQ/view" TargetMode="External"/><Relationship Id="rId6" Type="http://schemas.openxmlformats.org/officeDocument/2006/relationships/hyperlink" Target="http://drive.google.com/file/d/1nkItWQFWosdsqVGjPQ9eaWhwMHn3c65x/view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drive.google.com/file/d/1aCX5DqfRX_e8sQ08uYpNWmKjS_gvZ1yF/view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C-PAFR9iXihUWSRkm5ZjaNeTdy_6MInQ/view" TargetMode="External"/><Relationship Id="rId6" Type="http://schemas.openxmlformats.org/officeDocument/2006/relationships/hyperlink" Target="http://drive.google.com/file/d/1nkItWQFWosdsqVGjPQ9eaWhwMHn3c65x/view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gif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5.gif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image" Target="../media/image20.gif"/><Relationship Id="rId11" Type="http://schemas.openxmlformats.org/officeDocument/2006/relationships/image" Target="../media/image9.gif"/><Relationship Id="rId10" Type="http://schemas.openxmlformats.org/officeDocument/2006/relationships/image" Target="../media/image21.gif"/><Relationship Id="rId13" Type="http://schemas.openxmlformats.org/officeDocument/2006/relationships/hyperlink" Target="http://drive.google.com/file/d/14ZnUR3MCwjrnO04JBsWJ8r87VO0Lzwkx/view" TargetMode="External"/><Relationship Id="rId12" Type="http://schemas.openxmlformats.org/officeDocument/2006/relationships/image" Target="../media/image7.gif"/><Relationship Id="rId15" Type="http://schemas.openxmlformats.org/officeDocument/2006/relationships/hyperlink" Target="http://drive.google.com/file/d/1IVuh4-ubtz9C3IOZmih1Al-Cyfuitl1t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GKWg9shrZJxXxGP290xchYD1_kJRtH3p/view" TargetMode="External"/><Relationship Id="rId16" Type="http://schemas.openxmlformats.org/officeDocument/2006/relationships/hyperlink" Target="http://drive.google.com/file/d/1NoMOHOPPJDYFWtU42ERLDVP3vlkgzYeH/view" TargetMode="External"/><Relationship Id="rId18" Type="http://schemas.openxmlformats.org/officeDocument/2006/relationships/hyperlink" Target="http://drive.google.com/file/d/1zzAetbi0jyo0M9hkI35e8pa_ScMoSoXT/view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gif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5.gif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image" Target="../media/image20.gif"/><Relationship Id="rId11" Type="http://schemas.openxmlformats.org/officeDocument/2006/relationships/image" Target="../media/image9.gif"/><Relationship Id="rId10" Type="http://schemas.openxmlformats.org/officeDocument/2006/relationships/image" Target="../media/image21.gif"/><Relationship Id="rId13" Type="http://schemas.openxmlformats.org/officeDocument/2006/relationships/hyperlink" Target="http://drive.google.com/file/d/14ZnUR3MCwjrnO04JBsWJ8r87VO0Lzwkx/view" TargetMode="External"/><Relationship Id="rId12" Type="http://schemas.openxmlformats.org/officeDocument/2006/relationships/image" Target="../media/image7.gif"/><Relationship Id="rId15" Type="http://schemas.openxmlformats.org/officeDocument/2006/relationships/hyperlink" Target="http://drive.google.com/file/d/1IVuh4-ubtz9C3IOZmih1Al-Cyfuitl1t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GKWg9shrZJxXxGP290xchYD1_kJRtH3p/view" TargetMode="External"/><Relationship Id="rId16" Type="http://schemas.openxmlformats.org/officeDocument/2006/relationships/hyperlink" Target="http://drive.google.com/file/d/1NoMOHOPPJDYFWtU42ERLDVP3vlkgzYeH/view" TargetMode="External"/><Relationship Id="rId18" Type="http://schemas.openxmlformats.org/officeDocument/2006/relationships/hyperlink" Target="http://drive.google.com/file/d/1zzAetbi0jyo0M9hkI35e8pa_ScMoSoXT/view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YdDF2egWk9rNX2tGwDlja-KPGEbN7VwP/view" TargetMode="External"/><Relationship Id="rId5" Type="http://schemas.openxmlformats.org/officeDocument/2006/relationships/hyperlink" Target="http://drive.google.com/file/d/1GKWg9shrZJxXxGP290xchYD1_kJRtH3p/view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y5VFSqwHZlf21Xz6ZBHAD2xDSOHMS0SD/view" TargetMode="External"/><Relationship Id="rId8" Type="http://schemas.openxmlformats.org/officeDocument/2006/relationships/hyperlink" Target="http://drive.google.com/file/d/1ondkdJ1-80QjG_AMINDft4NJ_DbboBHp/view" TargetMode="External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6vixUUQEYz2xTZu219UhWVYNDouajvcp/view" TargetMode="External"/><Relationship Id="rId13" Type="http://schemas.openxmlformats.org/officeDocument/2006/relationships/image" Target="../media/image21.gif"/><Relationship Id="rId12" Type="http://schemas.openxmlformats.org/officeDocument/2006/relationships/image" Target="../media/image5.gif"/><Relationship Id="rId15" Type="http://schemas.openxmlformats.org/officeDocument/2006/relationships/image" Target="../media/image7.gif"/><Relationship Id="rId14" Type="http://schemas.openxmlformats.org/officeDocument/2006/relationships/image" Target="../media/image9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9.gif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5.gif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image" Target="../media/image20.gif"/><Relationship Id="rId11" Type="http://schemas.openxmlformats.org/officeDocument/2006/relationships/image" Target="../media/image9.gif"/><Relationship Id="rId10" Type="http://schemas.openxmlformats.org/officeDocument/2006/relationships/image" Target="../media/image21.gif"/><Relationship Id="rId13" Type="http://schemas.openxmlformats.org/officeDocument/2006/relationships/hyperlink" Target="http://drive.google.com/file/d/14ZnUR3MCwjrnO04JBsWJ8r87VO0Lzwkx/view" TargetMode="External"/><Relationship Id="rId12" Type="http://schemas.openxmlformats.org/officeDocument/2006/relationships/image" Target="../media/image7.gif"/><Relationship Id="rId15" Type="http://schemas.openxmlformats.org/officeDocument/2006/relationships/hyperlink" Target="http://drive.google.com/file/d/1IVuh4-ubtz9C3IOZmih1Al-Cyfuitl1t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GKWg9shrZJxXxGP290xchYD1_kJRtH3p/view" TargetMode="External"/><Relationship Id="rId16" Type="http://schemas.openxmlformats.org/officeDocument/2006/relationships/hyperlink" Target="http://drive.google.com/file/d/1NoMOHOPPJDYFWtU42ERLDVP3vlkgzYeH/view" TargetMode="External"/><Relationship Id="rId18" Type="http://schemas.openxmlformats.org/officeDocument/2006/relationships/hyperlink" Target="http://drive.google.com/file/d/1zzAetbi0jyo0M9hkI35e8pa_ScMoSoXT/view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YdDF2egWk9rNX2tGwDlja-KPGEbN7VwP/view" TargetMode="External"/><Relationship Id="rId5" Type="http://schemas.openxmlformats.org/officeDocument/2006/relationships/hyperlink" Target="http://drive.google.com/file/d/1GKWg9shrZJxXxGP290xchYD1_kJRtH3p/view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y5VFSqwHZlf21Xz6ZBHAD2xDSOHMS0SD/view" TargetMode="External"/><Relationship Id="rId8" Type="http://schemas.openxmlformats.org/officeDocument/2006/relationships/hyperlink" Target="http://drive.google.com/file/d/1ondkdJ1-80QjG_AMINDft4NJ_DbboBHp/view" TargetMode="External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6vixUUQEYz2xTZu219UhWVYNDouajvcp/view" TargetMode="External"/><Relationship Id="rId13" Type="http://schemas.openxmlformats.org/officeDocument/2006/relationships/image" Target="../media/image21.gif"/><Relationship Id="rId12" Type="http://schemas.openxmlformats.org/officeDocument/2006/relationships/image" Target="../media/image5.gif"/><Relationship Id="rId15" Type="http://schemas.openxmlformats.org/officeDocument/2006/relationships/image" Target="../media/image7.gif"/><Relationship Id="rId14" Type="http://schemas.openxmlformats.org/officeDocument/2006/relationships/image" Target="../media/image9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hyperlink" Target="http://drive.google.com/file/d/1GKWg9shrZJxXxGP290xchYD1_kJRtH3p/view" TargetMode="External"/><Relationship Id="rId5" Type="http://schemas.openxmlformats.org/officeDocument/2006/relationships/image" Target="../media/image35.gif"/><Relationship Id="rId6" Type="http://schemas.openxmlformats.org/officeDocument/2006/relationships/image" Target="../media/image36.gif"/><Relationship Id="rId7" Type="http://schemas.openxmlformats.org/officeDocument/2006/relationships/image" Target="../media/image37.gif"/><Relationship Id="rId8" Type="http://schemas.openxmlformats.org/officeDocument/2006/relationships/image" Target="../media/image38.gif"/><Relationship Id="rId11" Type="http://schemas.openxmlformats.org/officeDocument/2006/relationships/hyperlink" Target="http://drive.google.com/file/d/1y5VFSqwHZlf21Xz6ZBHAD2xDSOHMS0SD/view" TargetMode="External"/><Relationship Id="rId10" Type="http://schemas.openxmlformats.org/officeDocument/2006/relationships/image" Target="../media/image3.png"/><Relationship Id="rId13" Type="http://schemas.openxmlformats.org/officeDocument/2006/relationships/hyperlink" Target="http://drive.google.com/file/d/1YdDF2egWk9rNX2tGwDlja-KPGEbN7VwP/view" TargetMode="External"/><Relationship Id="rId12" Type="http://schemas.openxmlformats.org/officeDocument/2006/relationships/hyperlink" Target="http://drive.google.com/file/d/1ondkdJ1-80QjG_AMINDft4NJ_DbboBHp/view" TargetMode="External"/><Relationship Id="rId15" Type="http://schemas.openxmlformats.org/officeDocument/2006/relationships/image" Target="../media/image20.gif"/><Relationship Id="rId14" Type="http://schemas.openxmlformats.org/officeDocument/2006/relationships/hyperlink" Target="http://drive.google.com/file/d/16vixUUQEYz2xTZu219UhWVYNDouajvcp/view" TargetMode="External"/><Relationship Id="rId17" Type="http://schemas.openxmlformats.org/officeDocument/2006/relationships/image" Target="../media/image21.gif"/><Relationship Id="rId16" Type="http://schemas.openxmlformats.org/officeDocument/2006/relationships/image" Target="../media/image5.gif"/><Relationship Id="rId19" Type="http://schemas.openxmlformats.org/officeDocument/2006/relationships/image" Target="../media/image7.gif"/><Relationship Id="rId18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20.gif"/><Relationship Id="rId5" Type="http://schemas.openxmlformats.org/officeDocument/2006/relationships/hyperlink" Target="http://drive.google.com/file/d/1aCX5DqfRX_e8sQ08uYpNWmKjS_gvZ1y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C-PAFR9iXihUWSRkm5ZjaNeTdy_6MInQ/view" TargetMode="External"/><Relationship Id="rId8" Type="http://schemas.openxmlformats.org/officeDocument/2006/relationships/hyperlink" Target="http://drive.google.com/file/d/1nkItWQFWosdsqVGjPQ9eaWhwMHn3c65x/view" TargetMode="External"/><Relationship Id="rId11" Type="http://schemas.openxmlformats.org/officeDocument/2006/relationships/image" Target="../media/image21.gif"/><Relationship Id="rId10" Type="http://schemas.openxmlformats.org/officeDocument/2006/relationships/image" Target="../media/image5.gif"/><Relationship Id="rId13" Type="http://schemas.openxmlformats.org/officeDocument/2006/relationships/image" Target="../media/image7.gif"/><Relationship Id="rId12" Type="http://schemas.openxmlformats.org/officeDocument/2006/relationships/image" Target="../media/image9.gif"/><Relationship Id="rId15" Type="http://schemas.openxmlformats.org/officeDocument/2006/relationships/image" Target="../media/image3.png"/><Relationship Id="rId14" Type="http://schemas.openxmlformats.org/officeDocument/2006/relationships/hyperlink" Target="http://drive.google.com/file/d/14ZnUR3MCwjrnO04JBsWJ8r87VO0Lzwkx/view" TargetMode="External"/><Relationship Id="rId17" Type="http://schemas.openxmlformats.org/officeDocument/2006/relationships/hyperlink" Target="http://drive.google.com/file/d/1NoMOHOPPJDYFWtU42ERLDVP3vlkgzYeH/view" TargetMode="External"/><Relationship Id="rId16" Type="http://schemas.openxmlformats.org/officeDocument/2006/relationships/hyperlink" Target="http://drive.google.com/file/d/1IVuh4-ubtz9C3IOZmih1Al-Cyfuitl1t/view" TargetMode="External"/><Relationship Id="rId19" Type="http://schemas.openxmlformats.org/officeDocument/2006/relationships/hyperlink" Target="http://drive.google.com/file/d/1zzAetbi0jyo0M9hkI35e8pa_ScMoSoXT/view" TargetMode="External"/><Relationship Id="rId18" Type="http://schemas.openxmlformats.org/officeDocument/2006/relationships/hyperlink" Target="http://drive.google.com/file/d/1GKWg9shrZJxXxGP290xchYD1_kJRtH3p/view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.gif"/><Relationship Id="rId4" Type="http://schemas.openxmlformats.org/officeDocument/2006/relationships/image" Target="../media/image51.gif"/><Relationship Id="rId9" Type="http://schemas.openxmlformats.org/officeDocument/2006/relationships/hyperlink" Target="http://drive.google.com/file/d/1YdDF2egWk9rNX2tGwDlja-KPGEbN7VwP/view" TargetMode="External"/><Relationship Id="rId5" Type="http://schemas.openxmlformats.org/officeDocument/2006/relationships/hyperlink" Target="http://drive.google.com/file/d/1GKWg9shrZJxXxGP290xchYD1_kJRtH3p/view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y5VFSqwHZlf21Xz6ZBHAD2xDSOHMS0SD/view" TargetMode="External"/><Relationship Id="rId8" Type="http://schemas.openxmlformats.org/officeDocument/2006/relationships/hyperlink" Target="http://drive.google.com/file/d/1ondkdJ1-80QjG_AMINDft4NJ_DbboBHp/view" TargetMode="External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6vixUUQEYz2xTZu219UhWVYNDouajvcp/view" TargetMode="External"/><Relationship Id="rId13" Type="http://schemas.openxmlformats.org/officeDocument/2006/relationships/image" Target="../media/image21.gif"/><Relationship Id="rId12" Type="http://schemas.openxmlformats.org/officeDocument/2006/relationships/image" Target="../media/image5.gif"/><Relationship Id="rId15" Type="http://schemas.openxmlformats.org/officeDocument/2006/relationships/image" Target="../media/image7.gif"/><Relationship Id="rId14" Type="http://schemas.openxmlformats.org/officeDocument/2006/relationships/image" Target="../media/image9.gif"/></Relationships>
</file>

<file path=ppt/slides/_rels/slide51.xml.rels><?xml version="1.0" encoding="UTF-8" standalone="yes"?><Relationships xmlns="http://schemas.openxmlformats.org/package/2006/relationships"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png"/><Relationship Id="rId4" Type="http://schemas.openxmlformats.org/officeDocument/2006/relationships/image" Target="../media/image64.png"/><Relationship Id="rId9" Type="http://schemas.openxmlformats.org/officeDocument/2006/relationships/hyperlink" Target="http://drive.google.com/file/d/1nkItWQFWosdsqVGjPQ9eaWhwMHn3c65x/view" TargetMode="External"/><Relationship Id="rId5" Type="http://schemas.openxmlformats.org/officeDocument/2006/relationships/image" Target="../media/image12.gif"/><Relationship Id="rId6" Type="http://schemas.openxmlformats.org/officeDocument/2006/relationships/hyperlink" Target="http://drive.google.com/file/d/1aCX5DqfRX_e8sQ08uYpNWmKjS_gvZ1yF/view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://drive.google.com/file/d/1C-PAFR9iXihUWSRkm5ZjaNeTdy_6MInQ/view" TargetMode="External"/><Relationship Id="rId11" Type="http://schemas.openxmlformats.org/officeDocument/2006/relationships/image" Target="../media/image3.png"/><Relationship Id="rId10" Type="http://schemas.openxmlformats.org/officeDocument/2006/relationships/hyperlink" Target="http://drive.google.com/file/d/1GKWg9shrZJxXxGP290xchYD1_kJRtH3p/view" TargetMode="External"/><Relationship Id="rId13" Type="http://schemas.openxmlformats.org/officeDocument/2006/relationships/hyperlink" Target="http://drive.google.com/file/d/1ondkdJ1-80QjG_AMINDft4NJ_DbboBHp/view" TargetMode="External"/><Relationship Id="rId12" Type="http://schemas.openxmlformats.org/officeDocument/2006/relationships/hyperlink" Target="http://drive.google.com/file/d/1y5VFSqwHZlf21Xz6ZBHAD2xDSOHMS0SD/view" TargetMode="External"/><Relationship Id="rId15" Type="http://schemas.openxmlformats.org/officeDocument/2006/relationships/hyperlink" Target="http://drive.google.com/file/d/16vixUUQEYz2xTZu219UhWVYNDouajvcp/view" TargetMode="External"/><Relationship Id="rId14" Type="http://schemas.openxmlformats.org/officeDocument/2006/relationships/hyperlink" Target="http://drive.google.com/file/d/1YdDF2egWk9rNX2tGwDlja-KPGEbN7VwP/view" TargetMode="External"/><Relationship Id="rId17" Type="http://schemas.openxmlformats.org/officeDocument/2006/relationships/image" Target="../media/image5.gif"/><Relationship Id="rId16" Type="http://schemas.openxmlformats.org/officeDocument/2006/relationships/image" Target="../media/image20.gif"/><Relationship Id="rId19" Type="http://schemas.openxmlformats.org/officeDocument/2006/relationships/image" Target="../media/image9.gif"/><Relationship Id="rId18" Type="http://schemas.openxmlformats.org/officeDocument/2006/relationships/image" Target="../media/image21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hyperlink" Target="http://drive.google.com/file/d/1GKWg9shrZJxXxGP290xchYD1_kJRtH3p/view" TargetMode="External"/><Relationship Id="rId11" Type="http://schemas.openxmlformats.org/officeDocument/2006/relationships/hyperlink" Target="http://drive.google.com/file/d/1ondkdJ1-80QjG_AMINDft4NJ_DbboBHp/view" TargetMode="External"/><Relationship Id="rId10" Type="http://schemas.openxmlformats.org/officeDocument/2006/relationships/hyperlink" Target="http://drive.google.com/file/d/1y5VFSqwHZlf21Xz6ZBHAD2xDSOHMS0SD/view" TargetMode="External"/><Relationship Id="rId13" Type="http://schemas.openxmlformats.org/officeDocument/2006/relationships/hyperlink" Target="http://drive.google.com/file/d/16vixUUQEYz2xTZu219UhWVYNDouajvcp/view" TargetMode="External"/><Relationship Id="rId12" Type="http://schemas.openxmlformats.org/officeDocument/2006/relationships/hyperlink" Target="http://drive.google.com/file/d/1YdDF2egWk9rNX2tGwDlja-KPGEbN7VwP/view" TargetMode="External"/><Relationship Id="rId15" Type="http://schemas.openxmlformats.org/officeDocument/2006/relationships/image" Target="../media/image5.gif"/><Relationship Id="rId14" Type="http://schemas.openxmlformats.org/officeDocument/2006/relationships/image" Target="../media/image20.gif"/><Relationship Id="rId17" Type="http://schemas.openxmlformats.org/officeDocument/2006/relationships/image" Target="../media/image9.gif"/><Relationship Id="rId16" Type="http://schemas.openxmlformats.org/officeDocument/2006/relationships/image" Target="../media/image21.gif"/><Relationship Id="rId18" Type="http://schemas.openxmlformats.org/officeDocument/2006/relationships/image" Target="../media/image7.gif"/></Relationships>
</file>

<file path=ppt/slides/_rels/slide53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gif"/><Relationship Id="rId21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1.png"/><Relationship Id="rId4" Type="http://schemas.openxmlformats.org/officeDocument/2006/relationships/image" Target="../media/image61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55.png"/><Relationship Id="rId6" Type="http://schemas.openxmlformats.org/officeDocument/2006/relationships/image" Target="../media/image12.gif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://drive.google.com/file/d/1GKWg9shrZJxXxGP290xchYD1_kJRtH3p/view" TargetMode="External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hyperlink" Target="http://drive.google.com/file/d/1y5VFSqwHZlf21Xz6ZBHAD2xDSOHMS0SD/view" TargetMode="External"/><Relationship Id="rId12" Type="http://schemas.openxmlformats.org/officeDocument/2006/relationships/image" Target="../media/image3.png"/><Relationship Id="rId15" Type="http://schemas.openxmlformats.org/officeDocument/2006/relationships/hyperlink" Target="http://drive.google.com/file/d/1YdDF2egWk9rNX2tGwDlja-KPGEbN7VwP/view" TargetMode="External"/><Relationship Id="rId14" Type="http://schemas.openxmlformats.org/officeDocument/2006/relationships/hyperlink" Target="http://drive.google.com/file/d/1ondkdJ1-80QjG_AMINDft4NJ_DbboBHp/view" TargetMode="External"/><Relationship Id="rId17" Type="http://schemas.openxmlformats.org/officeDocument/2006/relationships/image" Target="../media/image20.gif"/><Relationship Id="rId16" Type="http://schemas.openxmlformats.org/officeDocument/2006/relationships/hyperlink" Target="http://drive.google.com/file/d/16vixUUQEYz2xTZu219UhWVYNDouajvcp/view" TargetMode="External"/><Relationship Id="rId19" Type="http://schemas.openxmlformats.org/officeDocument/2006/relationships/image" Target="../media/image21.gif"/><Relationship Id="rId18" Type="http://schemas.openxmlformats.org/officeDocument/2006/relationships/image" Target="../media/image5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1.png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hyperlink" Target="http://drive.google.com/file/d/1GKWg9shrZJxXxGP290xchYD1_kJRtH3p/view" TargetMode="External"/><Relationship Id="rId11" Type="http://schemas.openxmlformats.org/officeDocument/2006/relationships/hyperlink" Target="http://drive.google.com/file/d/1ondkdJ1-80QjG_AMINDft4NJ_DbboBHp/view" TargetMode="External"/><Relationship Id="rId10" Type="http://schemas.openxmlformats.org/officeDocument/2006/relationships/hyperlink" Target="http://drive.google.com/file/d/1y5VFSqwHZlf21Xz6ZBHAD2xDSOHMS0SD/view" TargetMode="External"/><Relationship Id="rId13" Type="http://schemas.openxmlformats.org/officeDocument/2006/relationships/hyperlink" Target="http://drive.google.com/file/d/16vixUUQEYz2xTZu219UhWVYNDouajvcp/view" TargetMode="External"/><Relationship Id="rId12" Type="http://schemas.openxmlformats.org/officeDocument/2006/relationships/hyperlink" Target="http://drive.google.com/file/d/1YdDF2egWk9rNX2tGwDlja-KPGEbN7VwP/view" TargetMode="External"/><Relationship Id="rId15" Type="http://schemas.openxmlformats.org/officeDocument/2006/relationships/image" Target="../media/image5.gif"/><Relationship Id="rId14" Type="http://schemas.openxmlformats.org/officeDocument/2006/relationships/image" Target="../media/image20.gif"/><Relationship Id="rId17" Type="http://schemas.openxmlformats.org/officeDocument/2006/relationships/image" Target="../media/image9.gif"/><Relationship Id="rId16" Type="http://schemas.openxmlformats.org/officeDocument/2006/relationships/image" Target="../media/image21.gif"/><Relationship Id="rId18" Type="http://schemas.openxmlformats.org/officeDocument/2006/relationships/image" Target="../media/image7.gif"/></Relationships>
</file>

<file path=ppt/slides/_rels/slide55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gif"/><Relationship Id="rId21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65.png"/><Relationship Id="rId6" Type="http://schemas.openxmlformats.org/officeDocument/2006/relationships/image" Target="../media/image12.gif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://drive.google.com/file/d/1GKWg9shrZJxXxGP290xchYD1_kJRtH3p/view" TargetMode="External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hyperlink" Target="http://drive.google.com/file/d/1y5VFSqwHZlf21Xz6ZBHAD2xDSOHMS0SD/view" TargetMode="External"/><Relationship Id="rId12" Type="http://schemas.openxmlformats.org/officeDocument/2006/relationships/image" Target="../media/image3.png"/><Relationship Id="rId15" Type="http://schemas.openxmlformats.org/officeDocument/2006/relationships/hyperlink" Target="http://drive.google.com/file/d/1YdDF2egWk9rNX2tGwDlja-KPGEbN7VwP/view" TargetMode="External"/><Relationship Id="rId14" Type="http://schemas.openxmlformats.org/officeDocument/2006/relationships/hyperlink" Target="http://drive.google.com/file/d/1ondkdJ1-80QjG_AMINDft4NJ_DbboBHp/view" TargetMode="External"/><Relationship Id="rId17" Type="http://schemas.openxmlformats.org/officeDocument/2006/relationships/image" Target="../media/image20.gif"/><Relationship Id="rId16" Type="http://schemas.openxmlformats.org/officeDocument/2006/relationships/hyperlink" Target="http://drive.google.com/file/d/16vixUUQEYz2xTZu219UhWVYNDouajvcp/view" TargetMode="External"/><Relationship Id="rId19" Type="http://schemas.openxmlformats.org/officeDocument/2006/relationships/image" Target="../media/image21.gif"/><Relationship Id="rId18" Type="http://schemas.openxmlformats.org/officeDocument/2006/relationships/image" Target="../media/image5.gif"/></Relationships>
</file>

<file path=ppt/slides/_rels/slide56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gif"/><Relationship Id="rId21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56.png"/><Relationship Id="rId6" Type="http://schemas.openxmlformats.org/officeDocument/2006/relationships/image" Target="../media/image12.gif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://drive.google.com/file/d/1GKWg9shrZJxXxGP290xchYD1_kJRtH3p/view" TargetMode="External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hyperlink" Target="http://drive.google.com/file/d/1y5VFSqwHZlf21Xz6ZBHAD2xDSOHMS0SD/view" TargetMode="External"/><Relationship Id="rId12" Type="http://schemas.openxmlformats.org/officeDocument/2006/relationships/image" Target="../media/image3.png"/><Relationship Id="rId15" Type="http://schemas.openxmlformats.org/officeDocument/2006/relationships/hyperlink" Target="http://drive.google.com/file/d/1YdDF2egWk9rNX2tGwDlja-KPGEbN7VwP/view" TargetMode="External"/><Relationship Id="rId14" Type="http://schemas.openxmlformats.org/officeDocument/2006/relationships/hyperlink" Target="http://drive.google.com/file/d/1ondkdJ1-80QjG_AMINDft4NJ_DbboBHp/view" TargetMode="External"/><Relationship Id="rId17" Type="http://schemas.openxmlformats.org/officeDocument/2006/relationships/image" Target="../media/image20.gif"/><Relationship Id="rId16" Type="http://schemas.openxmlformats.org/officeDocument/2006/relationships/hyperlink" Target="http://drive.google.com/file/d/16vixUUQEYz2xTZu219UhWVYNDouajvcp/view" TargetMode="External"/><Relationship Id="rId19" Type="http://schemas.openxmlformats.org/officeDocument/2006/relationships/image" Target="../media/image21.gif"/><Relationship Id="rId18" Type="http://schemas.openxmlformats.org/officeDocument/2006/relationships/image" Target="../media/image5.gif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gif"/><Relationship Id="rId21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69.png"/><Relationship Id="rId6" Type="http://schemas.openxmlformats.org/officeDocument/2006/relationships/image" Target="../media/image12.gif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://drive.google.com/file/d/1GKWg9shrZJxXxGP290xchYD1_kJRtH3p/view" TargetMode="External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hyperlink" Target="http://drive.google.com/file/d/1y5VFSqwHZlf21Xz6ZBHAD2xDSOHMS0SD/view" TargetMode="External"/><Relationship Id="rId12" Type="http://schemas.openxmlformats.org/officeDocument/2006/relationships/image" Target="../media/image3.png"/><Relationship Id="rId15" Type="http://schemas.openxmlformats.org/officeDocument/2006/relationships/hyperlink" Target="http://drive.google.com/file/d/1YdDF2egWk9rNX2tGwDlja-KPGEbN7VwP/view" TargetMode="External"/><Relationship Id="rId14" Type="http://schemas.openxmlformats.org/officeDocument/2006/relationships/hyperlink" Target="http://drive.google.com/file/d/1ondkdJ1-80QjG_AMINDft4NJ_DbboBHp/view" TargetMode="External"/><Relationship Id="rId17" Type="http://schemas.openxmlformats.org/officeDocument/2006/relationships/image" Target="../media/image20.gif"/><Relationship Id="rId16" Type="http://schemas.openxmlformats.org/officeDocument/2006/relationships/hyperlink" Target="http://drive.google.com/file/d/16vixUUQEYz2xTZu219UhWVYNDouajvcp/view" TargetMode="External"/><Relationship Id="rId19" Type="http://schemas.openxmlformats.org/officeDocument/2006/relationships/image" Target="../media/image21.gif"/><Relationship Id="rId18" Type="http://schemas.openxmlformats.org/officeDocument/2006/relationships/image" Target="../media/image5.gif"/></Relationships>
</file>

<file path=ppt/slides/_rels/slide59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gif"/><Relationship Id="rId21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60.png"/><Relationship Id="rId6" Type="http://schemas.openxmlformats.org/officeDocument/2006/relationships/image" Target="../media/image12.gif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://drive.google.com/file/d/1GKWg9shrZJxXxGP290xchYD1_kJRtH3p/view" TargetMode="External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hyperlink" Target="http://drive.google.com/file/d/1y5VFSqwHZlf21Xz6ZBHAD2xDSOHMS0SD/view" TargetMode="External"/><Relationship Id="rId12" Type="http://schemas.openxmlformats.org/officeDocument/2006/relationships/image" Target="../media/image3.png"/><Relationship Id="rId15" Type="http://schemas.openxmlformats.org/officeDocument/2006/relationships/hyperlink" Target="http://drive.google.com/file/d/1YdDF2egWk9rNX2tGwDlja-KPGEbN7VwP/view" TargetMode="External"/><Relationship Id="rId14" Type="http://schemas.openxmlformats.org/officeDocument/2006/relationships/hyperlink" Target="http://drive.google.com/file/d/1ondkdJ1-80QjG_AMINDft4NJ_DbboBHp/view" TargetMode="External"/><Relationship Id="rId17" Type="http://schemas.openxmlformats.org/officeDocument/2006/relationships/image" Target="../media/image20.gif"/><Relationship Id="rId16" Type="http://schemas.openxmlformats.org/officeDocument/2006/relationships/hyperlink" Target="http://drive.google.com/file/d/16vixUUQEYz2xTZu219UhWVYNDouajvcp/view" TargetMode="External"/><Relationship Id="rId19" Type="http://schemas.openxmlformats.org/officeDocument/2006/relationships/image" Target="../media/image21.gif"/><Relationship Id="rId18" Type="http://schemas.openxmlformats.org/officeDocument/2006/relationships/image" Target="../media/image5.gif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zzAetbi0jyo0M9hkI35e8pa_ScMoSoXT/view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1.gif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4.png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image" Target="../media/image9.gif"/><Relationship Id="rId12" Type="http://schemas.openxmlformats.org/officeDocument/2006/relationships/image" Target="../media/image5.gif"/><Relationship Id="rId15" Type="http://schemas.openxmlformats.org/officeDocument/2006/relationships/hyperlink" Target="http://drive.google.com/file/d/14ZnUR3MCwjrnO04JBsWJ8r87VO0Lzwkx/view" TargetMode="External"/><Relationship Id="rId14" Type="http://schemas.openxmlformats.org/officeDocument/2006/relationships/image" Target="../media/image7.gif"/><Relationship Id="rId17" Type="http://schemas.openxmlformats.org/officeDocument/2006/relationships/hyperlink" Target="http://drive.google.com/file/d/1IVuh4-ubtz9C3IOZmih1Al-Cyfuitl1t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GKWg9shrZJxXxGP290xchYD1_kJRtH3p/view" TargetMode="External"/><Relationship Id="rId18" Type="http://schemas.openxmlformats.org/officeDocument/2006/relationships/hyperlink" Target="http://drive.google.com/file/d/1NoMOHOPPJDYFWtU42ERLDVP3vlkgzYeH/view" TargetMode="External"/></Relationships>
</file>

<file path=ppt/slides/_rels/slide60.xml.rels><?xml version="1.0" encoding="UTF-8" standalone="yes"?><Relationships xmlns="http://schemas.openxmlformats.org/package/2006/relationships"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1.png"/><Relationship Id="rId4" Type="http://schemas.openxmlformats.org/officeDocument/2006/relationships/image" Target="../media/image67.png"/><Relationship Id="rId9" Type="http://schemas.openxmlformats.org/officeDocument/2006/relationships/hyperlink" Target="http://drive.google.com/file/d/1nkItWQFWosdsqVGjPQ9eaWhwMHn3c65x/view" TargetMode="External"/><Relationship Id="rId5" Type="http://schemas.openxmlformats.org/officeDocument/2006/relationships/image" Target="../media/image12.gif"/><Relationship Id="rId6" Type="http://schemas.openxmlformats.org/officeDocument/2006/relationships/hyperlink" Target="http://drive.google.com/file/d/1aCX5DqfRX_e8sQ08uYpNWmKjS_gvZ1yF/view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://drive.google.com/file/d/1C-PAFR9iXihUWSRkm5ZjaNeTdy_6MInQ/view" TargetMode="External"/><Relationship Id="rId11" Type="http://schemas.openxmlformats.org/officeDocument/2006/relationships/image" Target="../media/image3.png"/><Relationship Id="rId10" Type="http://schemas.openxmlformats.org/officeDocument/2006/relationships/hyperlink" Target="http://drive.google.com/file/d/1GKWg9shrZJxXxGP290xchYD1_kJRtH3p/view" TargetMode="External"/><Relationship Id="rId13" Type="http://schemas.openxmlformats.org/officeDocument/2006/relationships/hyperlink" Target="http://drive.google.com/file/d/1ondkdJ1-80QjG_AMINDft4NJ_DbboBHp/view" TargetMode="External"/><Relationship Id="rId12" Type="http://schemas.openxmlformats.org/officeDocument/2006/relationships/hyperlink" Target="http://drive.google.com/file/d/1y5VFSqwHZlf21Xz6ZBHAD2xDSOHMS0SD/view" TargetMode="External"/><Relationship Id="rId15" Type="http://schemas.openxmlformats.org/officeDocument/2006/relationships/hyperlink" Target="http://drive.google.com/file/d/16vixUUQEYz2xTZu219UhWVYNDouajvcp/view" TargetMode="External"/><Relationship Id="rId14" Type="http://schemas.openxmlformats.org/officeDocument/2006/relationships/hyperlink" Target="http://drive.google.com/file/d/1YdDF2egWk9rNX2tGwDlja-KPGEbN7VwP/view" TargetMode="External"/><Relationship Id="rId17" Type="http://schemas.openxmlformats.org/officeDocument/2006/relationships/image" Target="../media/image5.gif"/><Relationship Id="rId16" Type="http://schemas.openxmlformats.org/officeDocument/2006/relationships/image" Target="../media/image20.gif"/><Relationship Id="rId19" Type="http://schemas.openxmlformats.org/officeDocument/2006/relationships/image" Target="../media/image9.gif"/><Relationship Id="rId18" Type="http://schemas.openxmlformats.org/officeDocument/2006/relationships/image" Target="../media/image21.gif"/></Relationships>
</file>

<file path=ppt/slides/_rels/slide61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gif"/><Relationship Id="rId21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1.png"/><Relationship Id="rId4" Type="http://schemas.openxmlformats.org/officeDocument/2006/relationships/image" Target="../media/image66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57.png"/><Relationship Id="rId6" Type="http://schemas.openxmlformats.org/officeDocument/2006/relationships/image" Target="../media/image12.gif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://drive.google.com/file/d/1GKWg9shrZJxXxGP290xchYD1_kJRtH3p/view" TargetMode="External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hyperlink" Target="http://drive.google.com/file/d/1y5VFSqwHZlf21Xz6ZBHAD2xDSOHMS0SD/view" TargetMode="External"/><Relationship Id="rId12" Type="http://schemas.openxmlformats.org/officeDocument/2006/relationships/image" Target="../media/image3.png"/><Relationship Id="rId15" Type="http://schemas.openxmlformats.org/officeDocument/2006/relationships/hyperlink" Target="http://drive.google.com/file/d/1YdDF2egWk9rNX2tGwDlja-KPGEbN7VwP/view" TargetMode="External"/><Relationship Id="rId14" Type="http://schemas.openxmlformats.org/officeDocument/2006/relationships/hyperlink" Target="http://drive.google.com/file/d/1ondkdJ1-80QjG_AMINDft4NJ_DbboBHp/view" TargetMode="External"/><Relationship Id="rId17" Type="http://schemas.openxmlformats.org/officeDocument/2006/relationships/image" Target="../media/image20.gif"/><Relationship Id="rId16" Type="http://schemas.openxmlformats.org/officeDocument/2006/relationships/hyperlink" Target="http://drive.google.com/file/d/16vixUUQEYz2xTZu219UhWVYNDouajvcp/view" TargetMode="External"/><Relationship Id="rId19" Type="http://schemas.openxmlformats.org/officeDocument/2006/relationships/image" Target="../media/image21.gif"/><Relationship Id="rId18" Type="http://schemas.openxmlformats.org/officeDocument/2006/relationships/image" Target="../media/image5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9.gif"/><Relationship Id="rId4" Type="http://schemas.openxmlformats.org/officeDocument/2006/relationships/hyperlink" Target="http://drive.google.com/file/d/1aCX5DqfRX_e8sQ08uYpNWmKjS_gvZ1yF/view" TargetMode="External"/><Relationship Id="rId9" Type="http://schemas.openxmlformats.org/officeDocument/2006/relationships/image" Target="../media/image5.gif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-PAFR9iXihUWSRkm5ZjaNeTdy_6MInQ/view" TargetMode="External"/><Relationship Id="rId7" Type="http://schemas.openxmlformats.org/officeDocument/2006/relationships/hyperlink" Target="http://drive.google.com/file/d/1nkItWQFWosdsqVGjPQ9eaWhwMHn3c65x/view" TargetMode="External"/><Relationship Id="rId8" Type="http://schemas.openxmlformats.org/officeDocument/2006/relationships/image" Target="../media/image20.gif"/><Relationship Id="rId11" Type="http://schemas.openxmlformats.org/officeDocument/2006/relationships/image" Target="../media/image9.gif"/><Relationship Id="rId10" Type="http://schemas.openxmlformats.org/officeDocument/2006/relationships/image" Target="../media/image21.gif"/><Relationship Id="rId13" Type="http://schemas.openxmlformats.org/officeDocument/2006/relationships/hyperlink" Target="http://drive.google.com/file/d/14ZnUR3MCwjrnO04JBsWJ8r87VO0Lzwkx/view" TargetMode="External"/><Relationship Id="rId12" Type="http://schemas.openxmlformats.org/officeDocument/2006/relationships/image" Target="../media/image7.gif"/><Relationship Id="rId15" Type="http://schemas.openxmlformats.org/officeDocument/2006/relationships/hyperlink" Target="http://drive.google.com/file/d/1IVuh4-ubtz9C3IOZmih1Al-Cyfuitl1t/view" TargetMode="External"/><Relationship Id="rId14" Type="http://schemas.openxmlformats.org/officeDocument/2006/relationships/image" Target="../media/image3.png"/><Relationship Id="rId17" Type="http://schemas.openxmlformats.org/officeDocument/2006/relationships/hyperlink" Target="http://drive.google.com/file/d/1GKWg9shrZJxXxGP290xchYD1_kJRtH3p/view" TargetMode="External"/><Relationship Id="rId16" Type="http://schemas.openxmlformats.org/officeDocument/2006/relationships/hyperlink" Target="http://drive.google.com/file/d/1NoMOHOPPJDYFWtU42ERLDVP3vlkgzYeH/view" TargetMode="External"/><Relationship Id="rId18" Type="http://schemas.openxmlformats.org/officeDocument/2006/relationships/hyperlink" Target="http://drive.google.com/file/d/1zzAetbi0jyo0M9hkI35e8pa_ScMoSoXT/view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7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png"/><Relationship Id="rId4" Type="http://schemas.openxmlformats.org/officeDocument/2006/relationships/image" Target="../media/image62.png"/><Relationship Id="rId5" Type="http://schemas.openxmlformats.org/officeDocument/2006/relationships/image" Target="../media/image72.png"/><Relationship Id="rId6" Type="http://schemas.openxmlformats.org/officeDocument/2006/relationships/image" Target="../media/image6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8.png"/><Relationship Id="rId4" Type="http://schemas.openxmlformats.org/officeDocument/2006/relationships/image" Target="../media/image71.png"/><Relationship Id="rId5" Type="http://schemas.openxmlformats.org/officeDocument/2006/relationships/image" Target="../media/image7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8.png"/><Relationship Id="rId4" Type="http://schemas.openxmlformats.org/officeDocument/2006/relationships/image" Target="../media/image68.png"/><Relationship Id="rId5" Type="http://schemas.openxmlformats.org/officeDocument/2006/relationships/image" Target="../media/image7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8.png"/><Relationship Id="rId4" Type="http://schemas.openxmlformats.org/officeDocument/2006/relationships/image" Target="../media/image75.png"/><Relationship Id="rId5" Type="http://schemas.openxmlformats.org/officeDocument/2006/relationships/image" Target="../media/image7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8.png"/><Relationship Id="rId4" Type="http://schemas.openxmlformats.org/officeDocument/2006/relationships/image" Target="../media/image78.png"/><Relationship Id="rId5" Type="http://schemas.openxmlformats.org/officeDocument/2006/relationships/image" Target="../media/image77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zzAetbi0jyo0M9hkI35e8pa_ScMoSoXT/view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gif"/><Relationship Id="rId4" Type="http://schemas.openxmlformats.org/officeDocument/2006/relationships/image" Target="../media/image17.png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image" Target="../media/image21.gif"/><Relationship Id="rId12" Type="http://schemas.openxmlformats.org/officeDocument/2006/relationships/image" Target="../media/image5.gif"/><Relationship Id="rId15" Type="http://schemas.openxmlformats.org/officeDocument/2006/relationships/hyperlink" Target="http://drive.google.com/file/d/14ZnUR3MCwjrnO04JBsWJ8r87VO0Lzwkx/view" TargetMode="External"/><Relationship Id="rId14" Type="http://schemas.openxmlformats.org/officeDocument/2006/relationships/image" Target="../media/image9.gif"/><Relationship Id="rId17" Type="http://schemas.openxmlformats.org/officeDocument/2006/relationships/hyperlink" Target="http://drive.google.com/file/d/1IVuh4-ubtz9C3IOZmih1Al-Cyfuitl1t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GKWg9shrZJxXxGP290xchYD1_kJRtH3p/view" TargetMode="External"/><Relationship Id="rId18" Type="http://schemas.openxmlformats.org/officeDocument/2006/relationships/hyperlink" Target="http://drive.google.com/file/d/1NoMOHOPPJDYFWtU42ERLDVP3vlkgzYeH/view" TargetMode="External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zzAetbi0jyo0M9hkI35e8pa_ScMoSoXT/view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5.gif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4.png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image" Target="../media/image9.gif"/><Relationship Id="rId12" Type="http://schemas.openxmlformats.org/officeDocument/2006/relationships/image" Target="../media/image21.gif"/><Relationship Id="rId15" Type="http://schemas.openxmlformats.org/officeDocument/2006/relationships/hyperlink" Target="http://drive.google.com/file/d/14ZnUR3MCwjrnO04JBsWJ8r87VO0Lzwkx/view" TargetMode="External"/><Relationship Id="rId14" Type="http://schemas.openxmlformats.org/officeDocument/2006/relationships/image" Target="../media/image7.gif"/><Relationship Id="rId17" Type="http://schemas.openxmlformats.org/officeDocument/2006/relationships/hyperlink" Target="http://drive.google.com/file/d/1IVuh4-ubtz9C3IOZmih1Al-Cyfuitl1t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GKWg9shrZJxXxGP290xchYD1_kJRtH3p/view" TargetMode="External"/><Relationship Id="rId18" Type="http://schemas.openxmlformats.org/officeDocument/2006/relationships/hyperlink" Target="http://drive.google.com/file/d/1NoMOHOPPJDYFWtU42ERLDVP3vlkgzYeH/view" TargetMode="External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hyperlink" Target="http://drive.google.com/file/d/1zzAetbi0jyo0M9hkI35e8pa_ScMoSoXT/view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9.gif"/><Relationship Id="rId9" Type="http://schemas.openxmlformats.org/officeDocument/2006/relationships/hyperlink" Target="http://drive.google.com/file/d/1C-PAFR9iXihUWSRkm5ZjaNeTdy_6MInQ/view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4.png"/><Relationship Id="rId7" Type="http://schemas.openxmlformats.org/officeDocument/2006/relationships/hyperlink" Target="http://drive.google.com/file/d/1aCX5DqfRX_e8sQ08uYpNWmKjS_gvZ1yF/view" TargetMode="External"/><Relationship Id="rId8" Type="http://schemas.openxmlformats.org/officeDocument/2006/relationships/image" Target="../media/image1.png"/><Relationship Id="rId11" Type="http://schemas.openxmlformats.org/officeDocument/2006/relationships/image" Target="../media/image20.gif"/><Relationship Id="rId10" Type="http://schemas.openxmlformats.org/officeDocument/2006/relationships/hyperlink" Target="http://drive.google.com/file/d/1nkItWQFWosdsqVGjPQ9eaWhwMHn3c65x/view" TargetMode="External"/><Relationship Id="rId13" Type="http://schemas.openxmlformats.org/officeDocument/2006/relationships/image" Target="../media/image21.gif"/><Relationship Id="rId12" Type="http://schemas.openxmlformats.org/officeDocument/2006/relationships/image" Target="../media/image5.gif"/><Relationship Id="rId15" Type="http://schemas.openxmlformats.org/officeDocument/2006/relationships/hyperlink" Target="http://drive.google.com/file/d/14ZnUR3MCwjrnO04JBsWJ8r87VO0Lzwkx/view" TargetMode="External"/><Relationship Id="rId14" Type="http://schemas.openxmlformats.org/officeDocument/2006/relationships/image" Target="../media/image7.gif"/><Relationship Id="rId17" Type="http://schemas.openxmlformats.org/officeDocument/2006/relationships/hyperlink" Target="http://drive.google.com/file/d/1IVuh4-ubtz9C3IOZmih1Al-Cyfuitl1t/view" TargetMode="External"/><Relationship Id="rId16" Type="http://schemas.openxmlformats.org/officeDocument/2006/relationships/image" Target="../media/image3.png"/><Relationship Id="rId19" Type="http://schemas.openxmlformats.org/officeDocument/2006/relationships/hyperlink" Target="http://drive.google.com/file/d/1GKWg9shrZJxXxGP290xchYD1_kJRtH3p/view" TargetMode="External"/><Relationship Id="rId18" Type="http://schemas.openxmlformats.org/officeDocument/2006/relationships/hyperlink" Target="http://drive.google.com/file/d/1NoMOHOPPJDYFWtU42ERLDVP3vlkgzYeH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7"/>
          <p:cNvPicPr preferRelativeResize="0"/>
          <p:nvPr/>
        </p:nvPicPr>
        <p:blipFill rotWithShape="1">
          <a:blip r:embed="rId3">
            <a:alphaModFix/>
          </a:blip>
          <a:srcRect b="5356" l="0" r="0" t="8384"/>
          <a:stretch/>
        </p:blipFill>
        <p:spPr>
          <a:xfrm>
            <a:off x="0" y="0"/>
            <a:ext cx="9029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7"/>
          <p:cNvSpPr txBox="1"/>
          <p:nvPr/>
        </p:nvSpPr>
        <p:spPr>
          <a:xfrm>
            <a:off x="2414850" y="586225"/>
            <a:ext cx="43143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Cambridge Listening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Friday, May 12th  </a:t>
            </a:r>
            <a:endParaRPr sz="1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		       </a:t>
            </a:r>
            <a:endParaRPr sz="11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2 minute timer with music electric ⚡ The 2 minute timer is set to electronic music (obviously) and the most electric timer on YouTube! &#10;✅SUBSCRIBE👉 https://bit.ly/30COX6E 👈 Just do it already😀&#10;&#10; ❤️ Liking my timers? Show a little love and see your shoutout in my video description ❤️&#10;https://mercury.streamelements.com/tip/timertopia &#10;&#10;👉 Shoutout to our latest supporter:  &#10;&#10;🔔 Get notified about exclusive videos, giveaways, and polls from Timer Topia.&#10;👉 https://laylo.com/timertopia&#10;&#10;TOP VIDEOS&#10;🎥 30 Minute Timer Bomb  💣&#10;https://youtu.be/tOKdnMqGTHI&#10;&#10;🎥 20 Minute Timer [BOMB SPAGHETTI] 💣🍝&#10;https://youtu.be/D7GmEzWFfAE&#10;&#10;🎥 1 Minute Timer BOMB 💣 [CORONAVIRUS] 💥&#10;https://youtu.be/oaWKq6K99AM&#10;&#10;Music Licensed Under the Creative Commons Attribution 4.0 International License&#10;https://creativecommons.org/licenses/by/4.0/legalcode&#10;&#10;Music Credit:&#10;“Glitterhater” by Computer Music All-stars is licensed under CC BY-ND 4.0&#10;https://freemusicarchive.org/music/Computer_Music_All-Stars/CPlaylistsRandom/Glitterhater&#10;https://creativecommons.org/licenses/by/4.0/legalcode&#10;&#10;“Energy Fix” by Computer Music All-stars is licensed under CC BY-ND 4.0&#10;https://freemusicarchive.org/music/Computer_Music_All-Stars/Halloween_1182/energy_fix_1691&#10;https://creativecommons.org/licenses/by/4.0/legalcode&#10;&#10;💬 JOIN US IN THE COMMENTS&#10;WE LIKE TO HAVE FUN!&#10;&#10;#timertopia" id="335" name="Google Shape;335;p57" title="2 Minute Timer with Music [ELECTRIC] ⚡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8075" y="5082625"/>
            <a:ext cx="986347" cy="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3575" y="1774347"/>
            <a:ext cx="1502700" cy="141346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7"/>
          <p:cNvSpPr txBox="1"/>
          <p:nvPr/>
        </p:nvSpPr>
        <p:spPr>
          <a:xfrm>
            <a:off x="7912350" y="954350"/>
            <a:ext cx="1502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155CC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&lt;&lt;time&gt;&gt;</a:t>
            </a:r>
            <a:endParaRPr b="1" sz="1700">
              <a:solidFill>
                <a:srgbClr val="1155CC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338" name="Google Shape;338;p57"/>
          <p:cNvSpPr txBox="1"/>
          <p:nvPr/>
        </p:nvSpPr>
        <p:spPr>
          <a:xfrm>
            <a:off x="2274500" y="1670875"/>
            <a:ext cx="211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&lt;&lt;02:00-&gt;&gt;</a:t>
            </a:r>
            <a:endParaRPr b="1" sz="2200">
              <a:solidFill>
                <a:schemeClr val="lt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339" name="Google Shape;339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36250" y="533450"/>
            <a:ext cx="3169600" cy="31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7"/>
          <p:cNvSpPr txBox="1"/>
          <p:nvPr/>
        </p:nvSpPr>
        <p:spPr>
          <a:xfrm>
            <a:off x="3716275" y="317650"/>
            <a:ext cx="159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Week 35: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1" name="Google Shape;341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4375" y="2491450"/>
            <a:ext cx="1358901" cy="130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5624" y="2991525"/>
            <a:ext cx="532024" cy="77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7" title="WOW _ Crowd reaction (wow) - sound Effect.mp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7" title="Laughing Choir Sound Effects  No copyrightshort.mp3">
            <a:hlinkClick r:id="rId12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7" title="Applause  Sound Effect.mp3">
            <a:hlinkClick r:id="rId13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7" title="Sound Effect - Sigma Sound.mp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144000" y="12466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7" title="44704__sandyrb__you-ready-here-we-go-01.wav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7" title="198841__bone666138__analog-alarm-clock.wav">
            <a:hlinkClick r:id="rId23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7" title="484267__inspectorj__party-pack-horn-coil-01-long-01.wav">
            <a:hlinkClick r:id="rId24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7" title="Announcement sound effect.mp3">
            <a:hlinkClick r:id="rId25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7" title="340360__deleted_user_5205523__male-voice-well-done.wav">
            <a:hlinkClick r:id="rId26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57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358" name="Google Shape;358;p57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57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66"/>
          <p:cNvPicPr preferRelativeResize="0"/>
          <p:nvPr/>
        </p:nvPicPr>
        <p:blipFill rotWithShape="1">
          <a:blip r:embed="rId3">
            <a:alphaModFix/>
          </a:blip>
          <a:srcRect b="75003" l="3535" r="4145" t="0"/>
          <a:stretch/>
        </p:blipFill>
        <p:spPr>
          <a:xfrm>
            <a:off x="313388" y="1045685"/>
            <a:ext cx="1762800" cy="36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948" y="-2"/>
            <a:ext cx="1107681" cy="110768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66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0" name="Google Shape;59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699" y="1602050"/>
            <a:ext cx="1687574" cy="16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6"/>
          <p:cNvPicPr preferRelativeResize="0"/>
          <p:nvPr/>
        </p:nvPicPr>
        <p:blipFill rotWithShape="1">
          <a:blip r:embed="rId6">
            <a:alphaModFix/>
          </a:blip>
          <a:srcRect b="19466" l="0" r="0" t="17739"/>
          <a:stretch/>
        </p:blipFill>
        <p:spPr>
          <a:xfrm>
            <a:off x="2431202" y="206750"/>
            <a:ext cx="5423400" cy="483428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92" name="Google Shape;592;p66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6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6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Google Shape;595;p66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596" name="Google Shape;596;p66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66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598" name="Google Shape;598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6" title="44704__sandyrb__you-ready-here-we-go-01.wav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6" title="198841__bone666138__analog-alarm-clock.wav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6" title="484267__inspectorj__party-pack-horn-coil-01-long-01.wav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6" title="Announcement sound effect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66" title="340360__deleted_user_5205523__male-voice-well-done.wav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7"/>
          <p:cNvSpPr txBox="1"/>
          <p:nvPr/>
        </p:nvSpPr>
        <p:spPr>
          <a:xfrm>
            <a:off x="1067125" y="3550275"/>
            <a:ext cx="3934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Impact"/>
                <a:ea typeface="Impact"/>
                <a:cs typeface="Impact"/>
                <a:sym typeface="Impact"/>
              </a:rPr>
              <a:t>10.00</a:t>
            </a:r>
            <a:endParaRPr sz="96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14" name="Google Shape;614;p67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15" name="Google Shape;615;p67"/>
          <p:cNvPicPr preferRelativeResize="0"/>
          <p:nvPr/>
        </p:nvPicPr>
        <p:blipFill rotWithShape="1">
          <a:blip r:embed="rId4">
            <a:alphaModFix/>
          </a:blip>
          <a:srcRect b="0" l="3035" r="0" t="0"/>
          <a:stretch/>
        </p:blipFill>
        <p:spPr>
          <a:xfrm>
            <a:off x="5432825" y="1379425"/>
            <a:ext cx="3711300" cy="3582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16" name="Google Shape;616;p67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7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7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9" name="Google Shape;619;p67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620" name="Google Shape;620;p67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67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8" title="WOW _ Crowd reaction (wow) - sound Effec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8" title="Laughing Choir Sound Effects  No copyrightshort.mp3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8" title="Applause  Sound Effect.mp3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68"/>
          <p:cNvGrpSpPr/>
          <p:nvPr/>
        </p:nvGrpSpPr>
        <p:grpSpPr>
          <a:xfrm>
            <a:off x="2336114" y="978601"/>
            <a:ext cx="4269074" cy="3423410"/>
            <a:chOff x="8025400" y="107875"/>
            <a:chExt cx="1005600" cy="806400"/>
          </a:xfrm>
        </p:grpSpPr>
        <p:sp>
          <p:nvSpPr>
            <p:cNvPr id="630" name="Google Shape;630;p68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68"/>
            <p:cNvSpPr txBox="1"/>
            <p:nvPr/>
          </p:nvSpPr>
          <p:spPr>
            <a:xfrm>
              <a:off x="8233450" y="350600"/>
              <a:ext cx="6588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>
                  <a:latin typeface="Cherry Cream Soda"/>
                  <a:ea typeface="Cherry Cream Soda"/>
                  <a:cs typeface="Cherry Cream Soda"/>
                  <a:sym typeface="Cherry Cream Soda"/>
                </a:rPr>
                <a:t>logo</a:t>
              </a:r>
              <a:endParaRPr sz="6000">
                <a:latin typeface="Cherry Cream Soda"/>
                <a:ea typeface="Cherry Cream Soda"/>
                <a:cs typeface="Cherry Cream Soda"/>
                <a:sym typeface="Cherry Cream Soda"/>
              </a:endParaRPr>
            </a:p>
          </p:txBody>
        </p:sp>
      </p:grpSp>
      <p:pic>
        <p:nvPicPr>
          <p:cNvPr id="632" name="Google Shape;632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8" title="44704__sandyrb__you-ready-here-we-go-01.wav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8" title="198841__bone666138__analog-alarm-clock.wav">
            <a:hlinkClick r:id="rId14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8" title="484267__inspectorj__party-pack-horn-coil-01-long-01.wav">
            <a:hlinkClick r:id="rId15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8" title="Announcement sound effect.mp3">
            <a:hlinkClick r:id="rId1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8" title="340360__deleted_user_5205523__male-voice-well-done.wav">
            <a:hlinkClick r:id="rId17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9"/>
          <p:cNvSpPr txBox="1"/>
          <p:nvPr/>
        </p:nvSpPr>
        <p:spPr>
          <a:xfrm>
            <a:off x="1686625" y="1393900"/>
            <a:ext cx="52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69"/>
          <p:cNvSpPr txBox="1"/>
          <p:nvPr/>
        </p:nvSpPr>
        <p:spPr>
          <a:xfrm>
            <a:off x="2153550" y="1149725"/>
            <a:ext cx="483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Week 33</a:t>
            </a:r>
            <a:endParaRPr sz="7200">
              <a:solidFill>
                <a:srgbClr val="38761D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648" name="Google Shape;648;p69"/>
          <p:cNvSpPr txBox="1"/>
          <p:nvPr/>
        </p:nvSpPr>
        <p:spPr>
          <a:xfrm>
            <a:off x="244525" y="2877150"/>
            <a:ext cx="83976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649" name="Google Shape;649;p69"/>
          <p:cNvCxnSpPr/>
          <p:nvPr/>
        </p:nvCxnSpPr>
        <p:spPr>
          <a:xfrm>
            <a:off x="2049025" y="2762625"/>
            <a:ext cx="52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0" name="Google Shape;650;p69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1" name="Google Shape;651;p69"/>
          <p:cNvSpPr txBox="1"/>
          <p:nvPr/>
        </p:nvSpPr>
        <p:spPr>
          <a:xfrm>
            <a:off x="4001275" y="4244425"/>
            <a:ext cx="132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p. 89-90</a:t>
            </a:r>
            <a:endParaRPr sz="1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652" name="Google Shape;652;p69"/>
          <p:cNvCxnSpPr/>
          <p:nvPr/>
        </p:nvCxnSpPr>
        <p:spPr>
          <a:xfrm>
            <a:off x="3136650" y="4244425"/>
            <a:ext cx="28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53" name="Google Shape;65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550" y="-1471125"/>
            <a:ext cx="1460900" cy="1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9"/>
          <p:cNvSpPr txBox="1"/>
          <p:nvPr/>
        </p:nvSpPr>
        <p:spPr>
          <a:xfrm>
            <a:off x="244525" y="-1052175"/>
            <a:ext cx="81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aluzie la grammar lesson</a:t>
            </a:r>
            <a:endParaRPr/>
          </a:p>
        </p:txBody>
      </p:sp>
      <p:pic>
        <p:nvPicPr>
          <p:cNvPr id="655" name="Google Shape;655;p69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9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9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8" name="Google Shape;658;p69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659" name="Google Shape;659;p69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69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661" name="Google Shape;661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9" title="44704__sandyrb__you-ready-here-we-go-01.wav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9" title="198841__bone666138__analog-alarm-clock.wav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9" title="484267__inspectorj__party-pack-horn-coil-01-long-01.wav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9" title="Announcement sound effect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9" title="340360__deleted_user_5205523__male-voice-well-done.wav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70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Google Shape;676;p70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677" name="Google Shape;677;p7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7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7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7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1" name="Google Shape;681;p70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82" name="Google Shape;68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70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84" name="Google Shape;68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0448" y="1331123"/>
            <a:ext cx="3903100" cy="39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0" title="WOW _ Crowd reaction (wow) - sound Effect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0" title="Laughing Choir Sound Effects  No copyrightshort.mp3">
            <a:hlinkClick r:id="rId8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0" title="Applause  Sound Effect.mp3">
            <a:hlinkClick r:id="rId9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70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689" name="Google Shape;689;p70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70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691" name="Google Shape;691;p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7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70" title="44704__sandyrb__you-ready-here-we-go-01.wav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0" title="198841__bone666138__analog-alarm-clock.wav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0" title="484267__inspectorj__party-pack-horn-coil-01-long-01.wav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0" title="Announcement sound effect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0" title="340360__deleted_user_5205523__male-voice-well-done.wav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71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6" name="Google Shape;706;p71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707" name="Google Shape;707;p7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8" name="Google Shape;708;p7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9" name="Google Shape;709;p7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0" name="Google Shape;710;p7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1" name="Google Shape;711;p71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12" name="Google Shape;71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71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4" name="Google Shape;714;p71"/>
          <p:cNvSpPr txBox="1"/>
          <p:nvPr/>
        </p:nvSpPr>
        <p:spPr>
          <a:xfrm>
            <a:off x="1531963" y="2399150"/>
            <a:ext cx="6080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herry Cream Soda"/>
                <a:ea typeface="Cherry Cream Soda"/>
                <a:cs typeface="Cherry Cream Soda"/>
                <a:sym typeface="Cherry Cream Soda"/>
              </a:rPr>
              <a:t>Vocabulary</a:t>
            </a:r>
            <a:endParaRPr sz="7200"/>
          </a:p>
        </p:txBody>
      </p:sp>
      <p:cxnSp>
        <p:nvCxnSpPr>
          <p:cNvPr id="715" name="Google Shape;715;p71"/>
          <p:cNvCxnSpPr/>
          <p:nvPr/>
        </p:nvCxnSpPr>
        <p:spPr>
          <a:xfrm>
            <a:off x="2922450" y="3899775"/>
            <a:ext cx="3299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16" name="Google Shape;716;p71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1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1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9" name="Google Shape;719;p71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720" name="Google Shape;720;p71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71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722" name="Google Shape;722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7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7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71" title="44704__sandyrb__you-ready-here-we-go-01.wav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1" title="198841__bone666138__analog-alarm-clock.wav">
            <a:hlinkClick r:id="rId16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71" title="484267__inspectorj__party-pack-horn-coil-01-long-01.wav">
            <a:hlinkClick r:id="rId17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71" title="Announcement sound effect.mp3">
            <a:hlinkClick r:id="rId18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1" title="340360__deleted_user_5205523__male-voice-well-done.wav">
            <a:hlinkClick r:id="rId19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72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7" name="Google Shape;737;p72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738" name="Google Shape;738;p7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7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7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1" name="Google Shape;741;p7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2" name="Google Shape;742;p72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43" name="Google Shape;74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2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5" name="Google Shape;745;p72"/>
          <p:cNvSpPr txBox="1"/>
          <p:nvPr/>
        </p:nvSpPr>
        <p:spPr>
          <a:xfrm>
            <a:off x="2590525" y="4132063"/>
            <a:ext cx="132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Speak!</a:t>
            </a:r>
            <a:r>
              <a:rPr lang="en"/>
              <a:t> </a:t>
            </a:r>
            <a:endParaRPr/>
          </a:p>
        </p:txBody>
      </p:sp>
      <p:pic>
        <p:nvPicPr>
          <p:cNvPr id="746" name="Google Shape;746;p72"/>
          <p:cNvPicPr preferRelativeResize="0"/>
          <p:nvPr/>
        </p:nvPicPr>
        <p:blipFill rotWithShape="1">
          <a:blip r:embed="rId5">
            <a:alphaModFix/>
          </a:blip>
          <a:srcRect b="9515" l="31882" r="31319" t="18994"/>
          <a:stretch/>
        </p:blipFill>
        <p:spPr>
          <a:xfrm>
            <a:off x="2590488" y="1872289"/>
            <a:ext cx="1322168" cy="21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72"/>
          <p:cNvSpPr txBox="1"/>
          <p:nvPr/>
        </p:nvSpPr>
        <p:spPr>
          <a:xfrm>
            <a:off x="303663" y="2244700"/>
            <a:ext cx="1479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Look!</a:t>
            </a:r>
            <a:endParaRPr sz="1100"/>
          </a:p>
        </p:txBody>
      </p:sp>
      <p:pic>
        <p:nvPicPr>
          <p:cNvPr id="748" name="Google Shape;748;p72"/>
          <p:cNvPicPr preferRelativeResize="0"/>
          <p:nvPr/>
        </p:nvPicPr>
        <p:blipFill rotWithShape="1">
          <a:blip r:embed="rId6">
            <a:alphaModFix/>
          </a:blip>
          <a:srcRect b="17171" l="9936" r="8150" t="22108"/>
          <a:stretch/>
        </p:blipFill>
        <p:spPr>
          <a:xfrm>
            <a:off x="173113" y="3070013"/>
            <a:ext cx="1687200" cy="1250646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2"/>
          <p:cNvSpPr txBox="1"/>
          <p:nvPr/>
        </p:nvSpPr>
        <p:spPr>
          <a:xfrm>
            <a:off x="7504238" y="3808663"/>
            <a:ext cx="118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Take turns!</a:t>
            </a:r>
            <a:r>
              <a:rPr lang="en"/>
              <a:t> </a:t>
            </a:r>
            <a:endParaRPr/>
          </a:p>
        </p:txBody>
      </p:sp>
      <p:pic>
        <p:nvPicPr>
          <p:cNvPr id="750" name="Google Shape;750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4873" y="2287100"/>
            <a:ext cx="1478975" cy="958266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2"/>
          <p:cNvSpPr txBox="1"/>
          <p:nvPr/>
        </p:nvSpPr>
        <p:spPr>
          <a:xfrm>
            <a:off x="4877301" y="2083000"/>
            <a:ext cx="166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Guess the word!</a:t>
            </a:r>
            <a:endParaRPr sz="1100"/>
          </a:p>
        </p:txBody>
      </p:sp>
      <p:pic>
        <p:nvPicPr>
          <p:cNvPr id="752" name="Google Shape;752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6950" y="2987400"/>
            <a:ext cx="1143000" cy="16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72"/>
          <p:cNvCxnSpPr/>
          <p:nvPr/>
        </p:nvCxnSpPr>
        <p:spPr>
          <a:xfrm>
            <a:off x="2108163" y="2196400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4" name="Google Shape;754;p72"/>
          <p:cNvCxnSpPr/>
          <p:nvPr/>
        </p:nvCxnSpPr>
        <p:spPr>
          <a:xfrm>
            <a:off x="4394963" y="2196400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5" name="Google Shape;755;p72"/>
          <p:cNvCxnSpPr/>
          <p:nvPr/>
        </p:nvCxnSpPr>
        <p:spPr>
          <a:xfrm>
            <a:off x="6863663" y="2175825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56" name="Google Shape;756;p72" title="WOW _ Crowd reaction (wow) -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72" title="Laughing Choir Sound Effects  No copyrightshort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2" title="Applause  Sound Effec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72" title="Announcement sound effect.mp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72" title="Ready Go Effects..mp3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2" title="BELIEVE IN YOURSELF _ attitude sound effect no copyright.mp3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2" title="Run! - Sound Effect [Perfect Cut]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72" title="Error Call To Attention  sound effect.mp3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7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7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7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7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9" name="Google Shape;769;p72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770" name="Google Shape;770;p72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72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73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7" name="Google Shape;777;p73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778" name="Google Shape;778;p7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7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0" name="Google Shape;780;p7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7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2" name="Google Shape;782;p73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83" name="Google Shape;78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73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5" name="Google Shape;785;p73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86" name="Google Shape;786;p73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7" name="Google Shape;787;p73"/>
          <p:cNvSpPr txBox="1"/>
          <p:nvPr/>
        </p:nvSpPr>
        <p:spPr>
          <a:xfrm>
            <a:off x="330300" y="3097150"/>
            <a:ext cx="2519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a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8" name="Google Shape;788;p73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73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2" name="Google Shape;792;p73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93" name="Google Shape;793;p73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thực vật</a:t>
            </a:r>
            <a:endParaRPr sz="1800"/>
          </a:p>
        </p:txBody>
      </p:sp>
      <p:pic>
        <p:nvPicPr>
          <p:cNvPr id="794" name="Google Shape;794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50122" y="1281237"/>
            <a:ext cx="5079250" cy="4002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73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73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73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73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3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73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3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73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7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7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7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9" name="Google Shape;809;p73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810" name="Google Shape;810;p73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73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74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7" name="Google Shape;817;p74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818" name="Google Shape;818;p7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" name="Google Shape;819;p7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7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p7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2" name="Google Shape;822;p74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23" name="Google Shape;82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74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5" name="Google Shape;825;p74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26" name="Google Shape;826;p74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7" name="Google Shape;827;p74"/>
          <p:cNvSpPr txBox="1"/>
          <p:nvPr/>
        </p:nvSpPr>
        <p:spPr>
          <a:xfrm>
            <a:off x="330300" y="3097150"/>
            <a:ext cx="2519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a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UFO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8" name="Google Shape;828;p74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74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2" name="Google Shape;832;p74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33" name="Google Shape;833;p74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đĩa bay</a:t>
            </a:r>
            <a:endParaRPr sz="1800"/>
          </a:p>
        </p:txBody>
      </p:sp>
      <p:pic>
        <p:nvPicPr>
          <p:cNvPr id="834" name="Google Shape;834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918907">
            <a:off x="2657274" y="1340725"/>
            <a:ext cx="5185622" cy="31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74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74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74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74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74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4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74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74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7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7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7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7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7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75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4" name="Google Shape;854;p75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855" name="Google Shape;855;p7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6" name="Google Shape;856;p7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7" name="Google Shape;857;p7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8" name="Google Shape;858;p7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9" name="Google Shape;859;p75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0" name="Google Shape;86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75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2" name="Google Shape;862;p75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63" name="Google Shape;863;p75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4" name="Google Shape;864;p75"/>
          <p:cNvSpPr txBox="1"/>
          <p:nvPr/>
        </p:nvSpPr>
        <p:spPr>
          <a:xfrm>
            <a:off x="330300" y="3097150"/>
            <a:ext cx="3015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a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gemstone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5" name="Google Shape;865;p75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75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9" name="Google Shape;869;p75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70" name="Google Shape;870;p75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đá quý</a:t>
            </a:r>
            <a:endParaRPr sz="1800"/>
          </a:p>
        </p:txBody>
      </p:sp>
      <p:pic>
        <p:nvPicPr>
          <p:cNvPr id="871" name="Google Shape;871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77312" y="1860775"/>
            <a:ext cx="3381391" cy="299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75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75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75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75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75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75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75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75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7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7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7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7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7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8" title="Announcement sound effec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8" title="Ready Go Effects..mp3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8" title="BELIEVE IN YOURSELF _ attitude sound effect no copyright.mp3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8" title="Run! - Sound Effect [Perfect Cut].mp3">
            <a:hlinkClick r:id="rId7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8" title="Error Call To Attention  sound effect.mp3">
            <a:hlinkClick r:id="rId8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8"/>
          <p:cNvSpPr txBox="1"/>
          <p:nvPr/>
        </p:nvSpPr>
        <p:spPr>
          <a:xfrm>
            <a:off x="7912350" y="954350"/>
            <a:ext cx="1502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155CC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&lt;&lt;time&gt;&gt;</a:t>
            </a:r>
            <a:endParaRPr b="1" sz="1700">
              <a:solidFill>
                <a:srgbClr val="1155CC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375" name="Google Shape;375;p58" title="WOW _ Crowd reaction (wow) - sound Effect.mp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 title="Laughing Choir Sound Effects  No copyrightshort.mp3">
            <a:hlinkClick r:id="rId16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8" title="Applause  Sound Effect.mp3">
            <a:hlinkClick r:id="rId17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8"/>
          <p:cNvSpPr txBox="1"/>
          <p:nvPr/>
        </p:nvSpPr>
        <p:spPr>
          <a:xfrm>
            <a:off x="4050225" y="1315000"/>
            <a:ext cx="218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[CM] Classroom Management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[TDR]s total digital response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58"/>
          <p:cNvSpPr txBox="1"/>
          <p:nvPr/>
        </p:nvSpPr>
        <p:spPr>
          <a:xfrm>
            <a:off x="6099875" y="577488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0" name="Google Shape;380;p58"/>
          <p:cNvSpPr txBox="1"/>
          <p:nvPr/>
        </p:nvSpPr>
        <p:spPr>
          <a:xfrm>
            <a:off x="5460975" y="2250500"/>
            <a:ext cx="124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company logo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1" name="Google Shape;381;p58"/>
          <p:cNvCxnSpPr>
            <a:stCxn id="378" idx="0"/>
            <a:endCxn id="371" idx="1"/>
          </p:cNvCxnSpPr>
          <p:nvPr/>
        </p:nvCxnSpPr>
        <p:spPr>
          <a:xfrm rot="-5400000">
            <a:off x="5189475" y="404650"/>
            <a:ext cx="862500" cy="958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58"/>
          <p:cNvCxnSpPr>
            <a:stCxn id="380" idx="0"/>
            <a:endCxn id="383" idx="1"/>
          </p:cNvCxnSpPr>
          <p:nvPr/>
        </p:nvCxnSpPr>
        <p:spPr>
          <a:xfrm rot="-5400000">
            <a:off x="6299025" y="106400"/>
            <a:ext cx="1927200" cy="2361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4" name="Google Shape;384;p58"/>
          <p:cNvSpPr txBox="1"/>
          <p:nvPr/>
        </p:nvSpPr>
        <p:spPr>
          <a:xfrm>
            <a:off x="6423125" y="2997400"/>
            <a:ext cx="124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ate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extension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58"/>
          <p:cNvSpPr txBox="1"/>
          <p:nvPr/>
        </p:nvSpPr>
        <p:spPr>
          <a:xfrm>
            <a:off x="6534675" y="3659375"/>
            <a:ext cx="124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extension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58"/>
          <p:cNvSpPr txBox="1"/>
          <p:nvPr/>
        </p:nvSpPr>
        <p:spPr>
          <a:xfrm>
            <a:off x="6534675" y="4251600"/>
            <a:ext cx="124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chool logo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7" name="Google Shape;387;p58"/>
          <p:cNvCxnSpPr>
            <a:stCxn id="384" idx="0"/>
            <a:endCxn id="379" idx="2"/>
          </p:cNvCxnSpPr>
          <p:nvPr/>
        </p:nvCxnSpPr>
        <p:spPr>
          <a:xfrm rot="-5400000">
            <a:off x="6065525" y="2018050"/>
            <a:ext cx="1958100" cy="600"/>
          </a:xfrm>
          <a:prstGeom prst="bent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58"/>
          <p:cNvCxnSpPr>
            <a:stCxn id="385" idx="3"/>
            <a:endCxn id="374" idx="1"/>
          </p:cNvCxnSpPr>
          <p:nvPr/>
        </p:nvCxnSpPr>
        <p:spPr>
          <a:xfrm flipH="1" rot="10800000">
            <a:off x="7776975" y="1177475"/>
            <a:ext cx="135300" cy="2658900"/>
          </a:xfrm>
          <a:prstGeom prst="bentConnector3">
            <a:avLst>
              <a:gd fmla="val 5002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58"/>
          <p:cNvCxnSpPr>
            <a:stCxn id="386" idx="2"/>
            <a:endCxn id="390" idx="2"/>
          </p:cNvCxnSpPr>
          <p:nvPr/>
        </p:nvCxnSpPr>
        <p:spPr>
          <a:xfrm rot="-5400000">
            <a:off x="6326475" y="2873250"/>
            <a:ext cx="2561700" cy="903000"/>
          </a:xfrm>
          <a:prstGeom prst="bentConnector3">
            <a:avLst>
              <a:gd fmla="val -92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1" name="Google Shape;391;p58"/>
          <p:cNvSpPr txBox="1"/>
          <p:nvPr/>
        </p:nvSpPr>
        <p:spPr>
          <a:xfrm>
            <a:off x="1699550" y="577500"/>
            <a:ext cx="1615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[TPR]s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total physical response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2" name="Google Shape;392;p58"/>
          <p:cNvCxnSpPr>
            <a:stCxn id="391" idx="1"/>
            <a:endCxn id="376" idx="3"/>
          </p:cNvCxnSpPr>
          <p:nvPr/>
        </p:nvCxnSpPr>
        <p:spPr>
          <a:xfrm rot="10800000">
            <a:off x="457250" y="685800"/>
            <a:ext cx="1242300" cy="1533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3" name="Google Shape;393;p58"/>
          <p:cNvSpPr txBox="1"/>
          <p:nvPr/>
        </p:nvSpPr>
        <p:spPr>
          <a:xfrm>
            <a:off x="2639788" y="2492525"/>
            <a:ext cx="40200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latin typeface="Cherry Cream Soda"/>
                <a:ea typeface="Cherry Cream Soda"/>
                <a:cs typeface="Cherry Cream Soda"/>
                <a:sym typeface="Cherry Cream Soda"/>
              </a:rPr>
              <a:t>[idm] </a:t>
            </a:r>
            <a:r>
              <a:rPr lang="en" sz="4300">
                <a:solidFill>
                  <a:srgbClr val="4A86E8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framework</a:t>
            </a:r>
            <a:endParaRPr sz="4300">
              <a:solidFill>
                <a:srgbClr val="4A86E8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A86E8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394" name="Google Shape;394;p58"/>
          <p:cNvSpPr/>
          <p:nvPr/>
        </p:nvSpPr>
        <p:spPr>
          <a:xfrm>
            <a:off x="8842400" y="2868700"/>
            <a:ext cx="301800" cy="216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8"/>
          <p:cNvSpPr txBox="1"/>
          <p:nvPr/>
        </p:nvSpPr>
        <p:spPr>
          <a:xfrm>
            <a:off x="4661675" y="4605600"/>
            <a:ext cx="124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ICQ/CCQs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6" name="Google Shape;396;p58"/>
          <p:cNvCxnSpPr>
            <a:stCxn id="395" idx="2"/>
            <a:endCxn id="394" idx="1"/>
          </p:cNvCxnSpPr>
          <p:nvPr/>
        </p:nvCxnSpPr>
        <p:spPr>
          <a:xfrm rot="-5400000">
            <a:off x="6558575" y="2675850"/>
            <a:ext cx="1008000" cy="3559500"/>
          </a:xfrm>
          <a:prstGeom prst="bentConnector4">
            <a:avLst>
              <a:gd fmla="val -4611" name="adj1"/>
              <a:gd fmla="val 86635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58"/>
          <p:cNvSpPr/>
          <p:nvPr/>
        </p:nvSpPr>
        <p:spPr>
          <a:xfrm>
            <a:off x="938925" y="23600"/>
            <a:ext cx="4859400" cy="30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8"/>
          <p:cNvSpPr txBox="1"/>
          <p:nvPr/>
        </p:nvSpPr>
        <p:spPr>
          <a:xfrm>
            <a:off x="2112525" y="1484200"/>
            <a:ext cx="124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esson unit &amp; title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9" name="Google Shape;399;p58"/>
          <p:cNvCxnSpPr>
            <a:stCxn id="398" idx="3"/>
            <a:endCxn id="397" idx="2"/>
          </p:cNvCxnSpPr>
          <p:nvPr/>
        </p:nvCxnSpPr>
        <p:spPr>
          <a:xfrm flipH="1" rot="10800000">
            <a:off x="3354825" y="325300"/>
            <a:ext cx="13800" cy="1335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0" name="Google Shape;400;p5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0" y="2043898"/>
            <a:ext cx="457199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8"/>
          <p:cNvSpPr txBox="1"/>
          <p:nvPr/>
        </p:nvSpPr>
        <p:spPr>
          <a:xfrm>
            <a:off x="2112525" y="2087950"/>
            <a:ext cx="161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ountdown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1"/>
              </a:rPr>
              <a:t>extension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02" name="Google Shape;402;p58"/>
          <p:cNvCxnSpPr>
            <a:stCxn id="401" idx="1"/>
            <a:endCxn id="400" idx="0"/>
          </p:cNvCxnSpPr>
          <p:nvPr/>
        </p:nvCxnSpPr>
        <p:spPr>
          <a:xfrm rot="10800000">
            <a:off x="228525" y="2043850"/>
            <a:ext cx="1884000" cy="221100"/>
          </a:xfrm>
          <a:prstGeom prst="bentConnector4">
            <a:avLst>
              <a:gd fmla="val 43931" name="adj1"/>
              <a:gd fmla="val 207679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3" name="Google Shape;403;p58"/>
          <p:cNvSpPr txBox="1"/>
          <p:nvPr/>
        </p:nvSpPr>
        <p:spPr>
          <a:xfrm>
            <a:off x="1886300" y="4605600"/>
            <a:ext cx="124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oogle translate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04" name="Google Shape;404;p58"/>
          <p:cNvCxnSpPr>
            <a:stCxn id="403" idx="1"/>
            <a:endCxn id="405" idx="0"/>
          </p:cNvCxnSpPr>
          <p:nvPr/>
        </p:nvCxnSpPr>
        <p:spPr>
          <a:xfrm rot="10800000">
            <a:off x="228500" y="4554000"/>
            <a:ext cx="1657800" cy="228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6" name="Google Shape;406;p58"/>
          <p:cNvSpPr/>
          <p:nvPr/>
        </p:nvSpPr>
        <p:spPr>
          <a:xfrm>
            <a:off x="8058825" y="1597100"/>
            <a:ext cx="700800" cy="65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8"/>
          <p:cNvSpPr/>
          <p:nvPr/>
        </p:nvSpPr>
        <p:spPr>
          <a:xfrm>
            <a:off x="8443200" y="138600"/>
            <a:ext cx="700800" cy="36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8"/>
          <p:cNvSpPr/>
          <p:nvPr/>
        </p:nvSpPr>
        <p:spPr>
          <a:xfrm>
            <a:off x="63350" y="4664400"/>
            <a:ext cx="534600" cy="30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353" y="-87325"/>
            <a:ext cx="2629299" cy="232502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76"/>
          <p:cNvSpPr txBox="1"/>
          <p:nvPr/>
        </p:nvSpPr>
        <p:spPr>
          <a:xfrm>
            <a:off x="312550" y="3109650"/>
            <a:ext cx="24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(eng.) </a:t>
            </a:r>
            <a:r>
              <a:rPr b="1" lang="en" sz="2400">
                <a:solidFill>
                  <a:srgbClr val="4A86E8"/>
                </a:solidFill>
              </a:rPr>
              <a:t>amethyst</a:t>
            </a:r>
            <a:endParaRPr b="1" sz="2100">
              <a:solidFill>
                <a:srgbClr val="4A86E8"/>
              </a:solidFill>
            </a:endParaRPr>
          </a:p>
        </p:txBody>
      </p:sp>
      <p:sp>
        <p:nvSpPr>
          <p:cNvPr id="892" name="Google Shape;892;p76"/>
          <p:cNvSpPr txBox="1"/>
          <p:nvPr/>
        </p:nvSpPr>
        <p:spPr>
          <a:xfrm>
            <a:off x="5934725" y="3109650"/>
            <a:ext cx="41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=</a:t>
            </a:r>
            <a:endParaRPr sz="2100"/>
          </a:p>
        </p:txBody>
      </p:sp>
      <p:sp>
        <p:nvSpPr>
          <p:cNvPr id="893" name="Google Shape;893;p76"/>
          <p:cNvSpPr txBox="1"/>
          <p:nvPr/>
        </p:nvSpPr>
        <p:spPr>
          <a:xfrm>
            <a:off x="3362338" y="3109650"/>
            <a:ext cx="2202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(viet.) </a:t>
            </a:r>
            <a:r>
              <a:rPr b="1" lang="en" sz="2400">
                <a:solidFill>
                  <a:srgbClr val="4A86E8"/>
                </a:solidFill>
              </a:rPr>
              <a:t>ametit</a:t>
            </a:r>
            <a:endParaRPr b="1" sz="2100">
              <a:solidFill>
                <a:srgbClr val="4A86E8"/>
              </a:solidFill>
            </a:endParaRPr>
          </a:p>
        </p:txBody>
      </p:sp>
      <p:sp>
        <p:nvSpPr>
          <p:cNvPr id="894" name="Google Shape;894;p76"/>
          <p:cNvSpPr txBox="1"/>
          <p:nvPr/>
        </p:nvSpPr>
        <p:spPr>
          <a:xfrm>
            <a:off x="2841550" y="3109650"/>
            <a:ext cx="41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=</a:t>
            </a:r>
            <a:endParaRPr sz="2100"/>
          </a:p>
        </p:txBody>
      </p:sp>
      <p:sp>
        <p:nvSpPr>
          <p:cNvPr id="895" name="Google Shape;895;p76"/>
          <p:cNvSpPr txBox="1"/>
          <p:nvPr/>
        </p:nvSpPr>
        <p:spPr>
          <a:xfrm>
            <a:off x="6720000" y="3109650"/>
            <a:ext cx="24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(rom.) </a:t>
            </a:r>
            <a:r>
              <a:rPr b="1" lang="en" sz="2400">
                <a:solidFill>
                  <a:srgbClr val="4A86E8"/>
                </a:solidFill>
              </a:rPr>
              <a:t>ametist</a:t>
            </a:r>
            <a:endParaRPr b="1" sz="2100">
              <a:solidFill>
                <a:srgbClr val="4A86E8"/>
              </a:solidFill>
            </a:endParaRPr>
          </a:p>
        </p:txBody>
      </p:sp>
      <p:sp>
        <p:nvSpPr>
          <p:cNvPr id="896" name="Google Shape;896;p76"/>
          <p:cNvSpPr txBox="1"/>
          <p:nvPr/>
        </p:nvSpPr>
        <p:spPr>
          <a:xfrm>
            <a:off x="312550" y="3890100"/>
            <a:ext cx="24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(rom.) </a:t>
            </a:r>
            <a:r>
              <a:rPr b="1" lang="en" sz="2400">
                <a:solidFill>
                  <a:srgbClr val="4A86E8"/>
                </a:solidFill>
              </a:rPr>
              <a:t>amețit</a:t>
            </a:r>
            <a:endParaRPr b="1" sz="2100">
              <a:solidFill>
                <a:srgbClr val="4A86E8"/>
              </a:solidFill>
            </a:endParaRPr>
          </a:p>
        </p:txBody>
      </p:sp>
      <p:sp>
        <p:nvSpPr>
          <p:cNvPr id="897" name="Google Shape;897;p76"/>
          <p:cNvSpPr txBox="1"/>
          <p:nvPr/>
        </p:nvSpPr>
        <p:spPr>
          <a:xfrm>
            <a:off x="2841550" y="3890100"/>
            <a:ext cx="41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=</a:t>
            </a:r>
            <a:endParaRPr sz="2100"/>
          </a:p>
        </p:txBody>
      </p:sp>
      <p:sp>
        <p:nvSpPr>
          <p:cNvPr id="898" name="Google Shape;898;p76"/>
          <p:cNvSpPr txBox="1"/>
          <p:nvPr/>
        </p:nvSpPr>
        <p:spPr>
          <a:xfrm>
            <a:off x="3362350" y="3890100"/>
            <a:ext cx="26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(viet.) </a:t>
            </a:r>
            <a:r>
              <a:rPr b="1" lang="en" sz="2400">
                <a:solidFill>
                  <a:srgbClr val="4A86E8"/>
                </a:solidFill>
              </a:rPr>
              <a:t>chóng mặt</a:t>
            </a:r>
            <a:endParaRPr b="1" sz="2400">
              <a:solidFill>
                <a:srgbClr val="4A86E8"/>
              </a:solidFill>
            </a:endParaRPr>
          </a:p>
        </p:txBody>
      </p:sp>
      <p:sp>
        <p:nvSpPr>
          <p:cNvPr id="899" name="Google Shape;899;p76"/>
          <p:cNvSpPr txBox="1"/>
          <p:nvPr/>
        </p:nvSpPr>
        <p:spPr>
          <a:xfrm>
            <a:off x="5934725" y="3890100"/>
            <a:ext cx="41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=</a:t>
            </a:r>
            <a:endParaRPr sz="2100"/>
          </a:p>
        </p:txBody>
      </p:sp>
      <p:sp>
        <p:nvSpPr>
          <p:cNvPr id="900" name="Google Shape;900;p76"/>
          <p:cNvSpPr txBox="1"/>
          <p:nvPr/>
        </p:nvSpPr>
        <p:spPr>
          <a:xfrm>
            <a:off x="6914550" y="3890100"/>
            <a:ext cx="2034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(eng.) </a:t>
            </a:r>
            <a:r>
              <a:rPr b="1" lang="en" sz="2400">
                <a:solidFill>
                  <a:srgbClr val="4A86E8"/>
                </a:solidFill>
              </a:rPr>
              <a:t>dizzy</a:t>
            </a:r>
            <a:endParaRPr b="1" sz="2100">
              <a:solidFill>
                <a:srgbClr val="4A86E8"/>
              </a:solidFill>
            </a:endParaRPr>
          </a:p>
        </p:txBody>
      </p:sp>
      <p:pic>
        <p:nvPicPr>
          <p:cNvPr id="901" name="Google Shape;90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02776">
            <a:off x="651475" y="591200"/>
            <a:ext cx="226695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603" y="-87325"/>
            <a:ext cx="2629299" cy="232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76" title="Laughing Choir Sound Effects  No copyrightshor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76" title="WOW _ Crowd reaction (wow) - sound Effec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76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76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76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76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76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76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7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7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7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7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7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77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1" name="Google Shape;921;p77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922" name="Google Shape;922;p7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3" name="Google Shape;923;p7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p7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7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6" name="Google Shape;926;p77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27" name="Google Shape;92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77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9" name="Google Shape;929;p77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are they?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30" name="Google Shape;930;p77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1" name="Google Shape;931;p77"/>
          <p:cNvSpPr txBox="1"/>
          <p:nvPr/>
        </p:nvSpPr>
        <p:spPr>
          <a:xfrm>
            <a:off x="330300" y="3097150"/>
            <a:ext cx="3552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They are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minerals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2" name="Google Shape;932;p77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77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6" name="Google Shape;936;p77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37" name="Google Shape;937;p77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khoáng vật</a:t>
            </a:r>
            <a:endParaRPr sz="1800"/>
          </a:p>
        </p:txBody>
      </p:sp>
      <p:pic>
        <p:nvPicPr>
          <p:cNvPr id="938" name="Google Shape;938;p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2425" y="1708463"/>
            <a:ext cx="3222574" cy="24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90934" y="3677275"/>
            <a:ext cx="958464" cy="84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97953" y="3887625"/>
            <a:ext cx="592978" cy="5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57353" y="4125375"/>
            <a:ext cx="592978" cy="5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7" title="WOW _ Crowd reaction (wow) - sound Effect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77" title="Laughing Choir Sound Effects  No copyrightshort.mp3">
            <a:hlinkClick r:id="rId14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77" title="Applause  Sound Effect.mp3">
            <a:hlinkClick r:id="rId15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77" title="Announcement sound effect.mp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7" title="Ready Go Effects..mp3">
            <a:hlinkClick r:id="rId18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77" title="BELIEVE IN YOURSELF _ attitude sound effect no copyright.mp3">
            <a:hlinkClick r:id="rId19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77" title="Run! - Sound Effect [Perfect Cut].mp3">
            <a:hlinkClick r:id="rId20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7" title="Error Call To Attention  sound effect.mp3">
            <a:hlinkClick r:id="rId21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7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7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7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7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7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78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1" name="Google Shape;961;p78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962" name="Google Shape;962;p7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3" name="Google Shape;963;p7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4" name="Google Shape;964;p7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5" name="Google Shape;965;p7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6" name="Google Shape;966;p78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67" name="Google Shape;96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78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9" name="Google Shape;969;p78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70" name="Google Shape;970;p78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1" name="Google Shape;971;p78"/>
          <p:cNvSpPr txBox="1"/>
          <p:nvPr/>
        </p:nvSpPr>
        <p:spPr>
          <a:xfrm>
            <a:off x="330300" y="3097150"/>
            <a:ext cx="3552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a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creature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2" name="Google Shape;972;p78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78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6" name="Google Shape;976;p78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77" name="Google Shape;977;p78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sinh vật</a:t>
            </a:r>
            <a:endParaRPr sz="1800"/>
          </a:p>
        </p:txBody>
      </p:sp>
      <p:pic>
        <p:nvPicPr>
          <p:cNvPr id="978" name="Google Shape;978;p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1500" y="2016485"/>
            <a:ext cx="2979331" cy="25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78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8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78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8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8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8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78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78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7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7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7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7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7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79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8" name="Google Shape;998;p79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999" name="Google Shape;999;p7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0" name="Google Shape;1000;p7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1" name="Google Shape;1001;p7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2" name="Google Shape;1002;p7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3" name="Google Shape;1003;p79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04" name="Google Shape;100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79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6" name="Google Shape;1006;p79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07" name="Google Shape;1007;p79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8" name="Google Shape;1008;p79"/>
          <p:cNvSpPr txBox="1"/>
          <p:nvPr/>
        </p:nvSpPr>
        <p:spPr>
          <a:xfrm>
            <a:off x="330300" y="3097150"/>
            <a:ext cx="3552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a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meteor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9" name="Google Shape;1009;p79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79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3" name="Google Shape;1013;p79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14" name="Google Shape;1014;p79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sao băng</a:t>
            </a:r>
            <a:endParaRPr sz="1800"/>
          </a:p>
        </p:txBody>
      </p:sp>
      <p:pic>
        <p:nvPicPr>
          <p:cNvPr id="1015" name="Google Shape;1015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29512" y="254424"/>
            <a:ext cx="4277562" cy="420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79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79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79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79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9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79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79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79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7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7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7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7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80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5" name="Google Shape;1035;p80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036" name="Google Shape;1036;p8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7" name="Google Shape;1037;p8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8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9" name="Google Shape;1039;p8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0" name="Google Shape;1040;p80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1" name="Google Shape;104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80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3" name="Google Shape;1043;p80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44" name="Google Shape;1044;p80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5" name="Google Shape;1045;p80"/>
          <p:cNvSpPr txBox="1"/>
          <p:nvPr/>
        </p:nvSpPr>
        <p:spPr>
          <a:xfrm>
            <a:off x="330300" y="3097150"/>
            <a:ext cx="39351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a 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weather balloon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6" name="Google Shape;1046;p80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80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80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51" name="Google Shape;1051;p80"/>
          <p:cNvSpPr txBox="1"/>
          <p:nvPr/>
        </p:nvSpPr>
        <p:spPr>
          <a:xfrm>
            <a:off x="613375" y="4524825"/>
            <a:ext cx="268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Khinh khí cầu thời tiết</a:t>
            </a:r>
            <a:endParaRPr sz="1800"/>
          </a:p>
        </p:txBody>
      </p:sp>
      <p:pic>
        <p:nvPicPr>
          <p:cNvPr id="1052" name="Google Shape;1052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66388" y="1703100"/>
            <a:ext cx="4212226" cy="31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80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80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80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80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80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80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80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80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8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8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8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8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8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81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2" name="Google Shape;1072;p81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073" name="Google Shape;1073;p8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4" name="Google Shape;1074;p8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5" name="Google Shape;1075;p8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6" name="Google Shape;1076;p8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7" name="Google Shape;1077;p81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78" name="Google Shape;107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81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0" name="Google Shape;1080;p81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are they?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81" name="Google Shape;1081;p81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2" name="Google Shape;1082;p81"/>
          <p:cNvSpPr txBox="1"/>
          <p:nvPr/>
        </p:nvSpPr>
        <p:spPr>
          <a:xfrm>
            <a:off x="2850000" y="4424775"/>
            <a:ext cx="3722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They are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mountains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3" name="Google Shape;1083;p81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81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81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88" name="Google Shape;1088;p81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Núi</a:t>
            </a:r>
            <a:endParaRPr sz="1800"/>
          </a:p>
        </p:txBody>
      </p:sp>
      <p:pic>
        <p:nvPicPr>
          <p:cNvPr id="1089" name="Google Shape;1089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88225" y="2319725"/>
            <a:ext cx="5916698" cy="208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81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81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81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81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81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81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81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81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8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8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8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8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8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Google Shape;1108;p82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9" name="Google Shape;1109;p82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110" name="Google Shape;1110;p8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1" name="Google Shape;1111;p8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2" name="Google Shape;1112;p8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3" name="Google Shape;1113;p8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4" name="Google Shape;1114;p82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5" name="Google Shape;111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82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7" name="Google Shape;1117;p82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18" name="Google Shape;1118;p82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9" name="Google Shape;1119;p82"/>
          <p:cNvSpPr txBox="1"/>
          <p:nvPr/>
        </p:nvSpPr>
        <p:spPr>
          <a:xfrm>
            <a:off x="330300" y="3097150"/>
            <a:ext cx="3552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0" name="Google Shape;1120;p82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82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4" name="Google Shape;1124;p82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25" name="Google Shape;1125;p82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Nước</a:t>
            </a:r>
            <a:endParaRPr sz="1800"/>
          </a:p>
        </p:txBody>
      </p:sp>
      <p:pic>
        <p:nvPicPr>
          <p:cNvPr id="1126" name="Google Shape;1126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04928" y="1692175"/>
            <a:ext cx="2029210" cy="332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82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82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82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82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82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82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82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82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8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8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8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8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8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83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6" name="Google Shape;1146;p83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147" name="Google Shape;1147;p8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8" name="Google Shape;1148;p8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9" name="Google Shape;1149;p8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0" name="Google Shape;1150;p83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1" name="Google Shape;1151;p83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52" name="Google Shape;1152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83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4" name="Google Shape;1154;p83"/>
          <p:cNvSpPr txBox="1"/>
          <p:nvPr/>
        </p:nvSpPr>
        <p:spPr>
          <a:xfrm>
            <a:off x="160425" y="1637225"/>
            <a:ext cx="444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What is it?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55" name="Google Shape;1155;p83"/>
          <p:cNvCxnSpPr/>
          <p:nvPr/>
        </p:nvCxnSpPr>
        <p:spPr>
          <a:xfrm>
            <a:off x="330300" y="2241125"/>
            <a:ext cx="2519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6" name="Google Shape;1156;p83"/>
          <p:cNvSpPr txBox="1"/>
          <p:nvPr/>
        </p:nvSpPr>
        <p:spPr>
          <a:xfrm>
            <a:off x="330300" y="3097150"/>
            <a:ext cx="3552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It’s </a:t>
            </a:r>
            <a:r>
              <a:rPr b="1" lang="en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gas</a:t>
            </a:r>
            <a:r>
              <a:rPr b="1" lang="en" sz="31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7" name="Google Shape;1157;p83"/>
          <p:cNvPicPr preferRelativeResize="0"/>
          <p:nvPr/>
        </p:nvPicPr>
        <p:blipFill rotWithShape="1">
          <a:blip r:embed="rId5">
            <a:alphaModFix/>
          </a:blip>
          <a:srcRect b="17171" l="9936" r="8150" t="22108"/>
          <a:stretch/>
        </p:blipFill>
        <p:spPr>
          <a:xfrm>
            <a:off x="8120023" y="1552864"/>
            <a:ext cx="707400" cy="52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6037" y="4551875"/>
            <a:ext cx="80748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83"/>
          <p:cNvPicPr preferRelativeResize="0"/>
          <p:nvPr/>
        </p:nvPicPr>
        <p:blipFill rotWithShape="1">
          <a:blip r:embed="rId7">
            <a:alphaModFix/>
          </a:blip>
          <a:srcRect b="9515" l="31882" r="31319" t="18994"/>
          <a:stretch/>
        </p:blipFill>
        <p:spPr>
          <a:xfrm>
            <a:off x="8120024" y="2109651"/>
            <a:ext cx="707400" cy="11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025" y="3324075"/>
            <a:ext cx="707400" cy="99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1" name="Google Shape;1161;p83"/>
          <p:cNvCxnSpPr/>
          <p:nvPr/>
        </p:nvCxnSpPr>
        <p:spPr>
          <a:xfrm>
            <a:off x="7850125" y="1888225"/>
            <a:ext cx="0" cy="29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62" name="Google Shape;1162;p83"/>
          <p:cNvSpPr txBox="1"/>
          <p:nvPr/>
        </p:nvSpPr>
        <p:spPr>
          <a:xfrm>
            <a:off x="613375" y="4524825"/>
            <a:ext cx="22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khí</a:t>
            </a:r>
            <a:endParaRPr sz="1800"/>
          </a:p>
        </p:txBody>
      </p:sp>
      <p:pic>
        <p:nvPicPr>
          <p:cNvPr id="1163" name="Google Shape;1163;p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41314" y="1491900"/>
            <a:ext cx="2519700" cy="358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50" y="4493500"/>
            <a:ext cx="524349" cy="5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83" title="WOW _ Crowd reaction (wow) -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83" title="Laughing Choir Sound Effects  No copyrightshort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83" title="Applause  Sound Effec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83" title="Announcement sound effect.mp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83" title="Ready Go Effects..mp3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83" title="BELIEVE IN YOURSELF _ attitude sound effect no copyright.mp3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83" title="Run! - Sound Effect [Perfect Cut]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83" title="Error Call To Attention  sound effect.mp3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8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8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8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8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8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84"/>
          <p:cNvSpPr txBox="1"/>
          <p:nvPr/>
        </p:nvSpPr>
        <p:spPr>
          <a:xfrm>
            <a:off x="1686625" y="1393900"/>
            <a:ext cx="52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84"/>
          <p:cNvSpPr txBox="1"/>
          <p:nvPr/>
        </p:nvSpPr>
        <p:spPr>
          <a:xfrm>
            <a:off x="2153550" y="1149725"/>
            <a:ext cx="483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Week 33</a:t>
            </a:r>
            <a:endParaRPr sz="7200">
              <a:solidFill>
                <a:srgbClr val="38761D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184" name="Google Shape;1184;p84"/>
          <p:cNvSpPr txBox="1"/>
          <p:nvPr/>
        </p:nvSpPr>
        <p:spPr>
          <a:xfrm>
            <a:off x="0" y="2905275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185" name="Google Shape;1185;p84"/>
          <p:cNvCxnSpPr/>
          <p:nvPr/>
        </p:nvCxnSpPr>
        <p:spPr>
          <a:xfrm>
            <a:off x="2049025" y="2762625"/>
            <a:ext cx="52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6" name="Google Shape;1186;p84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7" name="Google Shape;1187;p84"/>
          <p:cNvSpPr txBox="1"/>
          <p:nvPr/>
        </p:nvSpPr>
        <p:spPr>
          <a:xfrm>
            <a:off x="4001275" y="4244425"/>
            <a:ext cx="132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p. 89-90</a:t>
            </a:r>
            <a:endParaRPr sz="1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188" name="Google Shape;1188;p84"/>
          <p:cNvCxnSpPr/>
          <p:nvPr/>
        </p:nvCxnSpPr>
        <p:spPr>
          <a:xfrm>
            <a:off x="3136650" y="4244425"/>
            <a:ext cx="28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89" name="Google Shape;118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550" y="-1471125"/>
            <a:ext cx="1460900" cy="1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84"/>
          <p:cNvSpPr txBox="1"/>
          <p:nvPr/>
        </p:nvSpPr>
        <p:spPr>
          <a:xfrm>
            <a:off x="244525" y="-1052175"/>
            <a:ext cx="81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aluzie la grammar lesson</a:t>
            </a:r>
            <a:endParaRPr/>
          </a:p>
        </p:txBody>
      </p:sp>
      <p:pic>
        <p:nvPicPr>
          <p:cNvPr id="1191" name="Google Shape;1191;p84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84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84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4" name="Google Shape;1194;p84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1195" name="Google Shape;1195;p84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84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1197" name="Google Shape;1197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8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84" title="44704__sandyrb__you-ready-here-we-go-01.wav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84" title="198841__bone666138__analog-alarm-clock.wav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84" title="484267__inspectorj__party-pack-horn-coil-01-long-01.wav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84" title="Announcement sound effect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84" title="340360__deleted_user_5205523__male-voice-well-done.wav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Google Shape;1211;p85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2" name="Google Shape;1212;p85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213" name="Google Shape;1213;p8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4" name="Google Shape;1214;p8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8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8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7" name="Google Shape;1217;p85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18" name="Google Shape;121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85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0" name="Google Shape;1220;p85"/>
          <p:cNvSpPr txBox="1"/>
          <p:nvPr/>
        </p:nvSpPr>
        <p:spPr>
          <a:xfrm>
            <a:off x="33000" y="1920538"/>
            <a:ext cx="90780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What would you be 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if you were 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1155CC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a gemstone</a:t>
            </a: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?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1221" name="Google Shape;1221;p85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85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85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85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85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85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85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85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8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8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8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8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8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 txBox="1"/>
          <p:nvPr/>
        </p:nvSpPr>
        <p:spPr>
          <a:xfrm>
            <a:off x="3840675" y="4137200"/>
            <a:ext cx="445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 sz="1100"/>
              <a:t>n order to fully benefit from the technologies used throughout this lesson, during the presentation, a presenter with 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click-switch  function</a:t>
            </a:r>
            <a:r>
              <a:rPr lang="en" sz="1100"/>
              <a:t> is needed.</a:t>
            </a:r>
            <a:endParaRPr sz="1100"/>
          </a:p>
        </p:txBody>
      </p:sp>
      <p:pic>
        <p:nvPicPr>
          <p:cNvPr id="413" name="Google Shape;4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163" y="336400"/>
            <a:ext cx="3070175" cy="30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9"/>
          <p:cNvPicPr preferRelativeResize="0"/>
          <p:nvPr/>
        </p:nvPicPr>
        <p:blipFill rotWithShape="1">
          <a:blip r:embed="rId4">
            <a:alphaModFix/>
          </a:blip>
          <a:srcRect b="2935" l="29981" r="26017" t="7842"/>
          <a:stretch/>
        </p:blipFill>
        <p:spPr>
          <a:xfrm>
            <a:off x="1245625" y="0"/>
            <a:ext cx="190349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59"/>
          <p:cNvCxnSpPr/>
          <p:nvPr/>
        </p:nvCxnSpPr>
        <p:spPr>
          <a:xfrm flipH="1">
            <a:off x="2481775" y="250075"/>
            <a:ext cx="2321400" cy="552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16" name="Google Shape;416;p59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9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9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9" title="44704__sandyrb__you-ready-here-we-go-01.wav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9" title="198841__bone666138__analog-alarm-clock.wav">
            <a:hlinkClick r:id="rId16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9" title="484267__inspectorj__party-pack-horn-coil-01-long-01.wav">
            <a:hlinkClick r:id="rId17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9" title="Announcement sound effect.mp3">
            <a:hlinkClick r:id="rId18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9" title="340360__deleted_user_5205523__male-voice-well-done.wav">
            <a:hlinkClick r:id="rId19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86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9" name="Google Shape;1239;p86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240" name="Google Shape;1240;p86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1" name="Google Shape;1241;p86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2" name="Google Shape;1242;p86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Google Shape;1243;p86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4" name="Google Shape;1244;p86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45" name="Google Shape;124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86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7" name="Google Shape;1247;p86"/>
          <p:cNvSpPr txBox="1"/>
          <p:nvPr/>
        </p:nvSpPr>
        <p:spPr>
          <a:xfrm>
            <a:off x="-22037" y="2282450"/>
            <a:ext cx="9078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If I were a gemstone, 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 would be…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1248" name="Google Shape;1248;p86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86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86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86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86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86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86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8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8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8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8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8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87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6" name="Google Shape;1266;p87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267" name="Google Shape;1267;p8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8" name="Google Shape;1268;p8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9" name="Google Shape;1269;p8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0" name="Google Shape;1270;p8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1" name="Google Shape;1271;p87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72" name="Google Shape;127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87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74" name="Google Shape;1274;p87"/>
          <p:cNvSpPr txBox="1"/>
          <p:nvPr/>
        </p:nvSpPr>
        <p:spPr>
          <a:xfrm>
            <a:off x="-22037" y="2254175"/>
            <a:ext cx="9078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If I were a gemstone, 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 would be </a:t>
            </a:r>
            <a:r>
              <a:rPr lang="en" sz="5500">
                <a:solidFill>
                  <a:srgbClr val="9900FF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an amethyst</a:t>
            </a:r>
            <a:r>
              <a:rPr lang="en" sz="12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.</a:t>
            </a:r>
            <a:endParaRPr sz="12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1275" name="Google Shape;1275;p87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87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87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87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87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87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87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87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8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8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8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8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8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88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3" name="Google Shape;1293;p88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294" name="Google Shape;1294;p8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5" name="Google Shape;1295;p8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6" name="Google Shape;1296;p8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7" name="Google Shape;1297;p8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8" name="Google Shape;1298;p88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99" name="Google Shape;129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88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01" name="Google Shape;1301;p88"/>
          <p:cNvSpPr txBox="1"/>
          <p:nvPr/>
        </p:nvSpPr>
        <p:spPr>
          <a:xfrm>
            <a:off x="-22037" y="2254175"/>
            <a:ext cx="9078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If I were a gemstone, 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I would be </a:t>
            </a:r>
            <a:r>
              <a:rPr lang="en" sz="5500">
                <a:solidFill>
                  <a:srgbClr val="9900FF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a diamond.</a:t>
            </a:r>
            <a:endParaRPr sz="12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descr="Get Rihanna’s eighth studio album ANTI now:&#10;Download on TIDAL: http://smarturl.it/downloadANTI&#10;Stream on TIDAL: http://smarturl.it/streamANTIdlx&#10;Download on iTunes: http://smarturl.it/dlxANTI&#10;Download on Google Play: http://smarturl.it/ANTIdlxgp&#10;Download on Amazon: http://geni.us/amzANTI &#10;&#10;http://www.vevo.com/watch/USUV71201766?utm_source=youtube&amp;utm_medium=description&amp;utm_campaign=ytd&#10;&#10;Music video by Rihanna performing Diamonds. ©:  The Island Def Jam Music Group" id="1302" name="Google Shape;1302;p88" title="Rihanna - Diamond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1400" y="2697475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88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88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88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88" title="Announcement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88" title="Ready Go Effects.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88" title="BELIEVE IN YOURSELF _ attitude sound effect no copyrigh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88" title="Run! - Sound Effect [Perfect Cut]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88" title="Error Call To Attention  sound effect.mp3">
            <a:hlinkClick r:id="rId16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8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8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8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8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8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89"/>
          <p:cNvSpPr txBox="1"/>
          <p:nvPr/>
        </p:nvSpPr>
        <p:spPr>
          <a:xfrm>
            <a:off x="1686625" y="1393900"/>
            <a:ext cx="52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89"/>
          <p:cNvSpPr txBox="1"/>
          <p:nvPr/>
        </p:nvSpPr>
        <p:spPr>
          <a:xfrm>
            <a:off x="2153550" y="1149725"/>
            <a:ext cx="483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Week 33</a:t>
            </a:r>
            <a:endParaRPr sz="7200">
              <a:solidFill>
                <a:srgbClr val="38761D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322" name="Google Shape;1322;p89"/>
          <p:cNvSpPr txBox="1"/>
          <p:nvPr/>
        </p:nvSpPr>
        <p:spPr>
          <a:xfrm>
            <a:off x="0" y="2905275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323" name="Google Shape;1323;p89"/>
          <p:cNvCxnSpPr/>
          <p:nvPr/>
        </p:nvCxnSpPr>
        <p:spPr>
          <a:xfrm>
            <a:off x="2049025" y="2762625"/>
            <a:ext cx="52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4" name="Google Shape;1324;p89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5" name="Google Shape;1325;p89"/>
          <p:cNvSpPr txBox="1"/>
          <p:nvPr/>
        </p:nvSpPr>
        <p:spPr>
          <a:xfrm>
            <a:off x="4001275" y="4244425"/>
            <a:ext cx="132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p. 89-90</a:t>
            </a:r>
            <a:endParaRPr sz="1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326" name="Google Shape;1326;p89"/>
          <p:cNvCxnSpPr/>
          <p:nvPr/>
        </p:nvCxnSpPr>
        <p:spPr>
          <a:xfrm>
            <a:off x="3136650" y="4244425"/>
            <a:ext cx="28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27" name="Google Shape;132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550" y="-1471125"/>
            <a:ext cx="1460900" cy="1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89"/>
          <p:cNvSpPr txBox="1"/>
          <p:nvPr/>
        </p:nvSpPr>
        <p:spPr>
          <a:xfrm>
            <a:off x="244525" y="-1052175"/>
            <a:ext cx="81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aluzie la grammar lesson</a:t>
            </a:r>
            <a:endParaRPr/>
          </a:p>
        </p:txBody>
      </p:sp>
      <p:pic>
        <p:nvPicPr>
          <p:cNvPr id="1329" name="Google Shape;1329;p89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89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89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2" name="Google Shape;1332;p89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1333" name="Google Shape;1333;p89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89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1335" name="Google Shape;1335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8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89" title="44704__sandyrb__you-ready-here-we-go-01.wav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89" title="198841__bone666138__analog-alarm-clock.wav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89" title="484267__inspectorj__party-pack-horn-coil-01-long-01.wav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89" title="Announcement sound effect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89" title="340360__deleted_user_5205523__male-voice-well-done.wav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" name="Google Shape;1349;p90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0" name="Google Shape;1350;p90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351" name="Google Shape;1351;p9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2" name="Google Shape;1352;p9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3" name="Google Shape;1353;p9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4" name="Google Shape;1354;p9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5" name="Google Shape;1355;p90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6" name="Google Shape;1356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90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8" name="Google Shape;1358;p90"/>
          <p:cNvSpPr txBox="1"/>
          <p:nvPr/>
        </p:nvSpPr>
        <p:spPr>
          <a:xfrm>
            <a:off x="2560748" y="2362825"/>
            <a:ext cx="4449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Cherry Cream Soda"/>
                <a:ea typeface="Cherry Cream Soda"/>
                <a:cs typeface="Cherry Cream Soda"/>
                <a:sym typeface="Cherry Cream Soda"/>
              </a:rPr>
              <a:t>Matching</a:t>
            </a:r>
            <a:endParaRPr sz="4800"/>
          </a:p>
        </p:txBody>
      </p:sp>
      <p:cxnSp>
        <p:nvCxnSpPr>
          <p:cNvPr id="1359" name="Google Shape;1359;p90"/>
          <p:cNvCxnSpPr/>
          <p:nvPr/>
        </p:nvCxnSpPr>
        <p:spPr>
          <a:xfrm>
            <a:off x="2661850" y="3654825"/>
            <a:ext cx="4247100" cy="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60" name="Google Shape;1360;p90" title="Announcement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242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90" title="Ready Go Effects.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412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90" title="BELIEVE IN YOURSELF _ attitude sound effect no copyrigh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582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90" title="Run! - Sound Effect [Perfect Cut].mp3">
            <a:hlinkClick r:id="rId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752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90" title="Error Call To Attention  sound effect.mp3">
            <a:hlinkClick r:id="rId1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9225" y="-2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Google Shape;1369;p91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0" name="Google Shape;1370;p91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371" name="Google Shape;1371;p9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2" name="Google Shape;1372;p9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3" name="Google Shape;1373;p9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4" name="Google Shape;1374;p91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5" name="Google Shape;1375;p91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76" name="Google Shape;1376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91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78" name="Google Shape;1378;p91"/>
          <p:cNvSpPr txBox="1"/>
          <p:nvPr/>
        </p:nvSpPr>
        <p:spPr>
          <a:xfrm>
            <a:off x="5050375" y="1991438"/>
            <a:ext cx="132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Speak!</a:t>
            </a:r>
            <a:r>
              <a:rPr lang="en"/>
              <a:t> </a:t>
            </a:r>
            <a:endParaRPr/>
          </a:p>
        </p:txBody>
      </p:sp>
      <p:pic>
        <p:nvPicPr>
          <p:cNvPr id="1379" name="Google Shape;1379;p91"/>
          <p:cNvPicPr preferRelativeResize="0"/>
          <p:nvPr/>
        </p:nvPicPr>
        <p:blipFill rotWithShape="1">
          <a:blip r:embed="rId5">
            <a:alphaModFix/>
          </a:blip>
          <a:srcRect b="9515" l="31882" r="31319" t="18994"/>
          <a:stretch/>
        </p:blipFill>
        <p:spPr>
          <a:xfrm>
            <a:off x="4968238" y="2499352"/>
            <a:ext cx="1322168" cy="21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91"/>
          <p:cNvSpPr txBox="1"/>
          <p:nvPr/>
        </p:nvSpPr>
        <p:spPr>
          <a:xfrm>
            <a:off x="303663" y="2244700"/>
            <a:ext cx="1479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Look!</a:t>
            </a:r>
            <a:endParaRPr sz="1100"/>
          </a:p>
        </p:txBody>
      </p:sp>
      <p:pic>
        <p:nvPicPr>
          <p:cNvPr id="1381" name="Google Shape;1381;p91"/>
          <p:cNvPicPr preferRelativeResize="0"/>
          <p:nvPr/>
        </p:nvPicPr>
        <p:blipFill rotWithShape="1">
          <a:blip r:embed="rId6">
            <a:alphaModFix/>
          </a:blip>
          <a:srcRect b="17171" l="9936" r="8150" t="22108"/>
          <a:stretch/>
        </p:blipFill>
        <p:spPr>
          <a:xfrm>
            <a:off x="173113" y="3070013"/>
            <a:ext cx="1687200" cy="125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91"/>
          <p:cNvSpPr txBox="1"/>
          <p:nvPr/>
        </p:nvSpPr>
        <p:spPr>
          <a:xfrm>
            <a:off x="7504238" y="3808663"/>
            <a:ext cx="118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Take turns!</a:t>
            </a:r>
            <a:r>
              <a:rPr lang="en"/>
              <a:t> </a:t>
            </a:r>
            <a:endParaRPr/>
          </a:p>
        </p:txBody>
      </p:sp>
      <p:pic>
        <p:nvPicPr>
          <p:cNvPr id="1383" name="Google Shape;1383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4873" y="2287100"/>
            <a:ext cx="1478975" cy="9582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4" name="Google Shape;1384;p91"/>
          <p:cNvCxnSpPr/>
          <p:nvPr/>
        </p:nvCxnSpPr>
        <p:spPr>
          <a:xfrm>
            <a:off x="2108163" y="2196400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5" name="Google Shape;1385;p91"/>
          <p:cNvCxnSpPr/>
          <p:nvPr/>
        </p:nvCxnSpPr>
        <p:spPr>
          <a:xfrm>
            <a:off x="4394963" y="2196400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6" name="Google Shape;1386;p91"/>
          <p:cNvCxnSpPr/>
          <p:nvPr/>
        </p:nvCxnSpPr>
        <p:spPr>
          <a:xfrm>
            <a:off x="6863663" y="2175825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87" name="Google Shape;1387;p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1263" y="1886000"/>
            <a:ext cx="2140625" cy="21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91"/>
          <p:cNvSpPr txBox="1"/>
          <p:nvPr/>
        </p:nvSpPr>
        <p:spPr>
          <a:xfrm>
            <a:off x="2632526" y="4132075"/>
            <a:ext cx="123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Match!</a:t>
            </a:r>
            <a:r>
              <a:rPr lang="en"/>
              <a:t> </a:t>
            </a:r>
            <a:endParaRPr/>
          </a:p>
        </p:txBody>
      </p:sp>
      <p:pic>
        <p:nvPicPr>
          <p:cNvPr id="1389" name="Google Shape;1389;p91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91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91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91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91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9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9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9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9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9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92"/>
          <p:cNvSpPr txBox="1"/>
          <p:nvPr/>
        </p:nvSpPr>
        <p:spPr>
          <a:xfrm>
            <a:off x="4508225" y="1740600"/>
            <a:ext cx="6072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&lt;&lt;2:50-&gt;&gt;</a:t>
            </a:r>
            <a:endParaRPr b="1" sz="96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404" name="Google Shape;140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700" y="668213"/>
            <a:ext cx="3807075" cy="3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3075" y="0"/>
            <a:ext cx="1740600" cy="17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92" title="Announcement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92" title="Ready Go Effects.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92" title="BELIEVE IN YOURSELF _ attitude sound effect no copyrigh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92" title="Run! - Sound Effect [Perfect Cut].mp3">
            <a:hlinkClick r:id="rId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92" title="Error Call To Attention  sound effect.mp3">
            <a:hlinkClick r:id="rId1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9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9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9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9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9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93"/>
          <p:cNvSpPr/>
          <p:nvPr/>
        </p:nvSpPr>
        <p:spPr>
          <a:xfrm>
            <a:off x="471825" y="122550"/>
            <a:ext cx="2449200" cy="24492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93"/>
          <p:cNvSpPr txBox="1"/>
          <p:nvPr/>
        </p:nvSpPr>
        <p:spPr>
          <a:xfrm>
            <a:off x="556750" y="1056900"/>
            <a:ext cx="1670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latin typeface="Cherry Cream Soda"/>
                <a:ea typeface="Cherry Cream Soda"/>
                <a:cs typeface="Cherry Cream Soda"/>
                <a:sym typeface="Cherry Cream Soda"/>
              </a:rPr>
              <a:t>Title</a:t>
            </a:r>
            <a:endParaRPr sz="49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22" name="Google Shape;1422;p93"/>
          <p:cNvSpPr/>
          <p:nvPr/>
        </p:nvSpPr>
        <p:spPr>
          <a:xfrm>
            <a:off x="3996375" y="122550"/>
            <a:ext cx="3241500" cy="24492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93"/>
          <p:cNvSpPr txBox="1"/>
          <p:nvPr/>
        </p:nvSpPr>
        <p:spPr>
          <a:xfrm>
            <a:off x="4392525" y="1064700"/>
            <a:ext cx="2449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herry Cream Soda"/>
                <a:ea typeface="Cherry Cream Soda"/>
                <a:cs typeface="Cherry Cream Soda"/>
                <a:sym typeface="Cherry Cream Soda"/>
              </a:rPr>
              <a:t>The Second Conditional</a:t>
            </a:r>
            <a:endParaRPr sz="24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24" name="Google Shape;1424;p93"/>
          <p:cNvSpPr/>
          <p:nvPr/>
        </p:nvSpPr>
        <p:spPr>
          <a:xfrm>
            <a:off x="316125" y="2637675"/>
            <a:ext cx="2449200" cy="24492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93"/>
          <p:cNvSpPr txBox="1"/>
          <p:nvPr/>
        </p:nvSpPr>
        <p:spPr>
          <a:xfrm>
            <a:off x="245350" y="3572025"/>
            <a:ext cx="20808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latin typeface="Cherry Cream Soda"/>
                <a:ea typeface="Cherry Cream Soda"/>
                <a:cs typeface="Cherry Cream Soda"/>
                <a:sym typeface="Cherry Cream Soda"/>
              </a:rPr>
              <a:t>Form</a:t>
            </a:r>
            <a:endParaRPr sz="49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26" name="Google Shape;1426;p93"/>
          <p:cNvSpPr/>
          <p:nvPr/>
        </p:nvSpPr>
        <p:spPr>
          <a:xfrm>
            <a:off x="3996375" y="2694300"/>
            <a:ext cx="3241500" cy="24492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93"/>
          <p:cNvSpPr txBox="1"/>
          <p:nvPr/>
        </p:nvSpPr>
        <p:spPr>
          <a:xfrm>
            <a:off x="4166250" y="3610575"/>
            <a:ext cx="39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herry Cream Soda"/>
                <a:ea typeface="Cherry Cream Soda"/>
                <a:cs typeface="Cherry Cream Soda"/>
                <a:sym typeface="Cherry Cream Soda"/>
              </a:rPr>
              <a:t>IF + S + V2 , </a:t>
            </a:r>
            <a:endParaRPr sz="2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herry Cream Soda"/>
                <a:ea typeface="Cherry Cream Soda"/>
                <a:cs typeface="Cherry Cream Soda"/>
                <a:sym typeface="Cherry Cream Soda"/>
              </a:rPr>
              <a:t>S + would + verb</a:t>
            </a:r>
            <a:endParaRPr sz="22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28" name="Google Shape;1428;p93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9" name="Google Shape;1429;p93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30" name="Google Shape;1430;p93" title="WOW _ Crowd reaction (wow) - sound Effec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93" title="Laughing Choir Sound Effects  No copyrightshort.mp3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93" title="Applause  Sound Effect.mp3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94"/>
          <p:cNvSpPr/>
          <p:nvPr/>
        </p:nvSpPr>
        <p:spPr>
          <a:xfrm>
            <a:off x="471825" y="122550"/>
            <a:ext cx="2449200" cy="24492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94"/>
          <p:cNvSpPr txBox="1"/>
          <p:nvPr/>
        </p:nvSpPr>
        <p:spPr>
          <a:xfrm>
            <a:off x="471825" y="1264800"/>
            <a:ext cx="277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herry Cream Soda"/>
                <a:ea typeface="Cherry Cream Soda"/>
                <a:cs typeface="Cherry Cream Soda"/>
                <a:sym typeface="Cherry Cream Soda"/>
              </a:rPr>
              <a:t>Tenses</a:t>
            </a:r>
            <a:endParaRPr sz="36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39" name="Google Shape;1439;p94"/>
          <p:cNvSpPr/>
          <p:nvPr/>
        </p:nvSpPr>
        <p:spPr>
          <a:xfrm>
            <a:off x="3996375" y="122550"/>
            <a:ext cx="3241500" cy="24492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94"/>
          <p:cNvSpPr txBox="1"/>
          <p:nvPr/>
        </p:nvSpPr>
        <p:spPr>
          <a:xfrm>
            <a:off x="3996375" y="987750"/>
            <a:ext cx="3765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herry Cream Soda"/>
                <a:ea typeface="Cherry Cream Soda"/>
                <a:cs typeface="Cherry Cream Soda"/>
                <a:sym typeface="Cherry Cream Soda"/>
              </a:rPr>
              <a:t>Past Simple V2</a:t>
            </a:r>
            <a:endParaRPr sz="24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herry Cream Soda"/>
                <a:ea typeface="Cherry Cream Soda"/>
                <a:cs typeface="Cherry Cream Soda"/>
                <a:sym typeface="Cherry Cream Soda"/>
              </a:rPr>
              <a:t>&amp; </a:t>
            </a:r>
            <a:r>
              <a:rPr lang="en" sz="1800">
                <a:latin typeface="Cherry Cream Soda"/>
                <a:ea typeface="Cherry Cream Soda"/>
                <a:cs typeface="Cherry Cream Soda"/>
                <a:sym typeface="Cherry Cream Soda"/>
              </a:rPr>
              <a:t>base form of the verb</a:t>
            </a:r>
            <a:endParaRPr sz="18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41" name="Google Shape;1441;p94"/>
          <p:cNvSpPr/>
          <p:nvPr/>
        </p:nvSpPr>
        <p:spPr>
          <a:xfrm>
            <a:off x="316125" y="2637675"/>
            <a:ext cx="2449200" cy="24492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94"/>
          <p:cNvSpPr txBox="1"/>
          <p:nvPr/>
        </p:nvSpPr>
        <p:spPr>
          <a:xfrm>
            <a:off x="245350" y="3572025"/>
            <a:ext cx="20808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latin typeface="Cherry Cream Soda"/>
                <a:ea typeface="Cherry Cream Soda"/>
                <a:cs typeface="Cherry Cream Soda"/>
                <a:sym typeface="Cherry Cream Soda"/>
              </a:rPr>
              <a:t>Used</a:t>
            </a:r>
            <a:endParaRPr sz="49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43" name="Google Shape;1443;p94"/>
          <p:cNvSpPr/>
          <p:nvPr/>
        </p:nvSpPr>
        <p:spPr>
          <a:xfrm>
            <a:off x="3996375" y="2694300"/>
            <a:ext cx="3241500" cy="24492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94"/>
          <p:cNvSpPr txBox="1"/>
          <p:nvPr/>
        </p:nvSpPr>
        <p:spPr>
          <a:xfrm>
            <a:off x="4095475" y="3384100"/>
            <a:ext cx="3921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erry Cream Soda"/>
                <a:ea typeface="Cherry Cream Soda"/>
                <a:cs typeface="Cherry Cream Soda"/>
                <a:sym typeface="Cherry Cream Soda"/>
              </a:rPr>
              <a:t>To give advice:</a:t>
            </a:r>
            <a:endParaRPr sz="1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erry Cream Soda"/>
                <a:ea typeface="Cherry Cream Soda"/>
                <a:cs typeface="Cherry Cream Soda"/>
                <a:sym typeface="Cherry Cream Soda"/>
              </a:rPr>
              <a:t>If I were you, I would start studying.</a:t>
            </a:r>
            <a:endParaRPr sz="1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erry Cream Soda"/>
                <a:ea typeface="Cherry Cream Soda"/>
                <a:cs typeface="Cherry Cream Soda"/>
                <a:sym typeface="Cherry Cream Soda"/>
              </a:rPr>
              <a:t>For imaginary situations:</a:t>
            </a:r>
            <a:endParaRPr sz="1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erry Cream Soda"/>
                <a:ea typeface="Cherry Cream Soda"/>
                <a:cs typeface="Cherry Cream Soda"/>
                <a:sym typeface="Cherry Cream Soda"/>
              </a:rPr>
              <a:t>If I had one billion dollars, </a:t>
            </a:r>
            <a:endParaRPr sz="1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erry Cream Soda"/>
                <a:ea typeface="Cherry Cream Soda"/>
                <a:cs typeface="Cherry Cream Soda"/>
                <a:sym typeface="Cherry Cream Soda"/>
              </a:rPr>
              <a:t>I would donate a half.</a:t>
            </a:r>
            <a:endParaRPr sz="12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45" name="Google Shape;1445;p94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6" name="Google Shape;1446;p94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7" name="Google Shape;1447;p94" title="WOW _ Crowd reaction (wow) - sound Effec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94" title="Laughing Choir Sound Effects  No copyrightshort.mp3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94" title="Applause  Sound Effect.mp3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" name="Google Shape;145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100"/>
            <a:ext cx="4406876" cy="310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675" y="2102515"/>
            <a:ext cx="4406876" cy="312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95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7" name="Google Shape;1457;p95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 txBox="1"/>
          <p:nvPr/>
        </p:nvSpPr>
        <p:spPr>
          <a:xfrm>
            <a:off x="1686625" y="1393900"/>
            <a:ext cx="52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0"/>
          <p:cNvSpPr txBox="1"/>
          <p:nvPr/>
        </p:nvSpPr>
        <p:spPr>
          <a:xfrm>
            <a:off x="2153550" y="1149725"/>
            <a:ext cx="483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Week 33</a:t>
            </a:r>
            <a:endParaRPr sz="7200">
              <a:solidFill>
                <a:srgbClr val="38761D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435" name="Google Shape;435;p60"/>
          <p:cNvCxnSpPr/>
          <p:nvPr/>
        </p:nvCxnSpPr>
        <p:spPr>
          <a:xfrm>
            <a:off x="2049025" y="2762625"/>
            <a:ext cx="52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6" name="Google Shape;436;p60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7" name="Google Shape;437;p60"/>
          <p:cNvSpPr txBox="1"/>
          <p:nvPr/>
        </p:nvSpPr>
        <p:spPr>
          <a:xfrm>
            <a:off x="4001275" y="4244425"/>
            <a:ext cx="132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p. 89-90</a:t>
            </a:r>
            <a:endParaRPr sz="1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438" name="Google Shape;438;p60"/>
          <p:cNvCxnSpPr/>
          <p:nvPr/>
        </p:nvCxnSpPr>
        <p:spPr>
          <a:xfrm>
            <a:off x="3136650" y="4244425"/>
            <a:ext cx="28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9" name="Google Shape;43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550" y="-1471125"/>
            <a:ext cx="1460900" cy="1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0"/>
          <p:cNvSpPr txBox="1"/>
          <p:nvPr/>
        </p:nvSpPr>
        <p:spPr>
          <a:xfrm>
            <a:off x="244525" y="-1052175"/>
            <a:ext cx="81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luzie la grammar lesson</a:t>
            </a:r>
            <a:endParaRPr/>
          </a:p>
        </p:txBody>
      </p:sp>
      <p:pic>
        <p:nvPicPr>
          <p:cNvPr id="441" name="Google Shape;441;p60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0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0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60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445" name="Google Shape;445;p60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60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447" name="Google Shape;447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0" title="44704__sandyrb__you-ready-here-we-go-01.wav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0" title="198841__bone666138__analog-alarm-clock.wav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0" title="484267__inspectorj__party-pack-horn-coil-01-long-01.wav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0" title="Announcement sound effect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0" title="340360__deleted_user_5205523__male-voice-well-done.wav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0"/>
          <p:cNvSpPr txBox="1"/>
          <p:nvPr/>
        </p:nvSpPr>
        <p:spPr>
          <a:xfrm>
            <a:off x="244525" y="2877150"/>
            <a:ext cx="83976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96"/>
          <p:cNvSpPr txBox="1"/>
          <p:nvPr/>
        </p:nvSpPr>
        <p:spPr>
          <a:xfrm>
            <a:off x="1686625" y="1393900"/>
            <a:ext cx="52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3" name="Google Shape;1463;p96"/>
          <p:cNvSpPr txBox="1"/>
          <p:nvPr/>
        </p:nvSpPr>
        <p:spPr>
          <a:xfrm>
            <a:off x="2153550" y="1149725"/>
            <a:ext cx="483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Week 33</a:t>
            </a:r>
            <a:endParaRPr sz="7200">
              <a:solidFill>
                <a:srgbClr val="38761D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464" name="Google Shape;1464;p96"/>
          <p:cNvSpPr txBox="1"/>
          <p:nvPr/>
        </p:nvSpPr>
        <p:spPr>
          <a:xfrm>
            <a:off x="0" y="2905275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465" name="Google Shape;1465;p96"/>
          <p:cNvCxnSpPr/>
          <p:nvPr/>
        </p:nvCxnSpPr>
        <p:spPr>
          <a:xfrm>
            <a:off x="2049025" y="2762625"/>
            <a:ext cx="52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66" name="Google Shape;1466;p96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7" name="Google Shape;1467;p96"/>
          <p:cNvSpPr txBox="1"/>
          <p:nvPr/>
        </p:nvSpPr>
        <p:spPr>
          <a:xfrm>
            <a:off x="4001275" y="4244425"/>
            <a:ext cx="132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p. 89-90</a:t>
            </a:r>
            <a:endParaRPr sz="1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468" name="Google Shape;1468;p96"/>
          <p:cNvCxnSpPr/>
          <p:nvPr/>
        </p:nvCxnSpPr>
        <p:spPr>
          <a:xfrm>
            <a:off x="3136650" y="4244425"/>
            <a:ext cx="28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69" name="Google Shape;146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550" y="-1471125"/>
            <a:ext cx="1460900" cy="1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96"/>
          <p:cNvSpPr txBox="1"/>
          <p:nvPr/>
        </p:nvSpPr>
        <p:spPr>
          <a:xfrm>
            <a:off x="244525" y="-1052175"/>
            <a:ext cx="81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aluzie la grammar lesson</a:t>
            </a:r>
            <a:endParaRPr/>
          </a:p>
        </p:txBody>
      </p:sp>
      <p:pic>
        <p:nvPicPr>
          <p:cNvPr id="1471" name="Google Shape;1471;p96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96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96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4" name="Google Shape;1474;p96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1475" name="Google Shape;1475;p96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96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1477" name="Google Shape;1477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80;p9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9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p96" title="44704__sandyrb__you-ready-here-we-go-01.wav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96" title="198841__bone666138__analog-alarm-clock.wav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96" title="484267__inspectorj__party-pack-horn-coil-01-long-01.wav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96" title="Announcement sound effect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96" title="340360__deleted_user_5205523__male-voice-well-done.wav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97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2" name="Google Shape;1492;p97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493" name="Google Shape;1493;p9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4" name="Google Shape;1494;p9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5" name="Google Shape;1495;p9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6" name="Google Shape;1496;p97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7" name="Google Shape;1497;p97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98" name="Google Shape;149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97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00" name="Google Shape;1500;p97"/>
          <p:cNvSpPr txBox="1"/>
          <p:nvPr/>
        </p:nvSpPr>
        <p:spPr>
          <a:xfrm>
            <a:off x="1915625" y="2362825"/>
            <a:ext cx="561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Cherry Cream Soda"/>
                <a:ea typeface="Cherry Cream Soda"/>
                <a:cs typeface="Cherry Cream Soda"/>
                <a:sym typeface="Cherry Cream Soda"/>
              </a:rPr>
              <a:t>Presentation</a:t>
            </a:r>
            <a:r>
              <a:rPr lang="en" sz="4800"/>
              <a:t> </a:t>
            </a:r>
            <a:endParaRPr sz="4800"/>
          </a:p>
        </p:txBody>
      </p:sp>
      <p:cxnSp>
        <p:nvCxnSpPr>
          <p:cNvPr id="1501" name="Google Shape;1501;p97"/>
          <p:cNvCxnSpPr/>
          <p:nvPr/>
        </p:nvCxnSpPr>
        <p:spPr>
          <a:xfrm>
            <a:off x="2661850" y="3654825"/>
            <a:ext cx="4247100" cy="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02" name="Google Shape;1502;p97" title="Announcement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97" title="Ready Go Effects.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97" title="BELIEVE IN YOURSELF _ attitude sound effect no copyrigh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97" title="Run! - Sound Effect [Perfect Cut].mp3">
            <a:hlinkClick r:id="rId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97" title="Error Call To Attention  sound effect.mp3">
            <a:hlinkClick r:id="rId1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9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9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9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9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9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Google Shape;1516;p98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7" name="Google Shape;1517;p98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518" name="Google Shape;1518;p9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9" name="Google Shape;1519;p9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0" name="Google Shape;1520;p9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1" name="Google Shape;1521;p98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2" name="Google Shape;1522;p98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23" name="Google Shape;1523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98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5" name="Google Shape;1525;p98"/>
          <p:cNvSpPr txBox="1"/>
          <p:nvPr/>
        </p:nvSpPr>
        <p:spPr>
          <a:xfrm>
            <a:off x="179850" y="2715325"/>
            <a:ext cx="897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</a:rPr>
              <a:t>If Mr. Loc had a car</a:t>
            </a:r>
            <a:r>
              <a:rPr lang="en" sz="3400"/>
              <a:t>, </a:t>
            </a:r>
            <a:r>
              <a:rPr lang="en" sz="3400">
                <a:solidFill>
                  <a:srgbClr val="38761D"/>
                </a:solidFill>
              </a:rPr>
              <a:t>he would drive to work</a:t>
            </a:r>
            <a:r>
              <a:rPr lang="en" sz="3400"/>
              <a:t>.</a:t>
            </a:r>
            <a:endParaRPr sz="3400"/>
          </a:p>
        </p:txBody>
      </p:sp>
      <p:sp>
        <p:nvSpPr>
          <p:cNvPr id="1526" name="Google Shape;1526;p98"/>
          <p:cNvSpPr txBox="1"/>
          <p:nvPr/>
        </p:nvSpPr>
        <p:spPr>
          <a:xfrm>
            <a:off x="-173325" y="1038900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1527" name="Google Shape;1527;p98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98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98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98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98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98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98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98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9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9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9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9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9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Google Shape;1544;p99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5" name="Google Shape;1545;p99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546" name="Google Shape;1546;p9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7" name="Google Shape;1547;p9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8" name="Google Shape;1548;p9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9" name="Google Shape;1549;p99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0" name="Google Shape;1550;p99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1" name="Google Shape;155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99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53" name="Google Shape;1553;p99"/>
          <p:cNvSpPr txBox="1"/>
          <p:nvPr/>
        </p:nvSpPr>
        <p:spPr>
          <a:xfrm>
            <a:off x="1335300" y="2482100"/>
            <a:ext cx="678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</a:rPr>
              <a:t>If       Mr. Loc       had        a car</a:t>
            </a:r>
            <a:r>
              <a:rPr lang="en" sz="3400"/>
              <a:t>,</a:t>
            </a:r>
            <a:endParaRPr sz="3400"/>
          </a:p>
        </p:txBody>
      </p:sp>
      <p:sp>
        <p:nvSpPr>
          <p:cNvPr id="1554" name="Google Shape;1554;p99"/>
          <p:cNvSpPr txBox="1"/>
          <p:nvPr/>
        </p:nvSpPr>
        <p:spPr>
          <a:xfrm>
            <a:off x="1335300" y="3621575"/>
            <a:ext cx="678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IF       +       Subject      +     V2 (Past Simple)   +  Object </a:t>
            </a:r>
            <a:endParaRPr sz="1800"/>
          </a:p>
        </p:txBody>
      </p:sp>
      <p:sp>
        <p:nvSpPr>
          <p:cNvPr id="1555" name="Google Shape;1555;p99"/>
          <p:cNvSpPr txBox="1"/>
          <p:nvPr/>
        </p:nvSpPr>
        <p:spPr>
          <a:xfrm>
            <a:off x="-173325" y="1038900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1556" name="Google Shape;1556;p99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p99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99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99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99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99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Google Shape;1562;p99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99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9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9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9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9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9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100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4" name="Google Shape;1574;p100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575" name="Google Shape;1575;p10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6" name="Google Shape;1576;p10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7" name="Google Shape;1577;p10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8" name="Google Shape;1578;p100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9" name="Google Shape;1579;p100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0" name="Google Shape;1580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1" name="Google Shape;1581;p100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82" name="Google Shape;1582;p100"/>
          <p:cNvSpPr txBox="1"/>
          <p:nvPr/>
        </p:nvSpPr>
        <p:spPr>
          <a:xfrm>
            <a:off x="1358913" y="2571750"/>
            <a:ext cx="6633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8761D"/>
                </a:solidFill>
              </a:rPr>
              <a:t>he   would     drive    to work</a:t>
            </a:r>
            <a:r>
              <a:rPr lang="en" sz="3400"/>
              <a:t>.</a:t>
            </a:r>
            <a:endParaRPr sz="3400">
              <a:solidFill>
                <a:srgbClr val="FF0000"/>
              </a:solidFill>
            </a:endParaRPr>
          </a:p>
        </p:txBody>
      </p:sp>
      <p:sp>
        <p:nvSpPr>
          <p:cNvPr id="1583" name="Google Shape;1583;p100"/>
          <p:cNvSpPr txBox="1"/>
          <p:nvPr/>
        </p:nvSpPr>
        <p:spPr>
          <a:xfrm>
            <a:off x="1152113" y="3899113"/>
            <a:ext cx="663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</a:rPr>
              <a:t>Subject    +   Would       +     Verb        +        Object </a:t>
            </a:r>
            <a:endParaRPr sz="1800">
              <a:solidFill>
                <a:srgbClr val="38761D"/>
              </a:solidFill>
            </a:endParaRPr>
          </a:p>
        </p:txBody>
      </p:sp>
      <p:sp>
        <p:nvSpPr>
          <p:cNvPr id="1584" name="Google Shape;1584;p100"/>
          <p:cNvSpPr txBox="1"/>
          <p:nvPr/>
        </p:nvSpPr>
        <p:spPr>
          <a:xfrm>
            <a:off x="-173325" y="1038900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1585" name="Google Shape;1585;p100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100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100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100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100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100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100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00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0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0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10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10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10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Google Shape;160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50" y="53800"/>
            <a:ext cx="8492450" cy="47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102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8" name="Google Shape;1608;p102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609" name="Google Shape;1609;p10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0" name="Google Shape;1610;p10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1" name="Google Shape;1611;p10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2" name="Google Shape;1612;p102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3" name="Google Shape;1613;p102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14" name="Google Shape;161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102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16" name="Google Shape;1616;p102"/>
          <p:cNvSpPr txBox="1"/>
          <p:nvPr/>
        </p:nvSpPr>
        <p:spPr>
          <a:xfrm>
            <a:off x="27450" y="2562925"/>
            <a:ext cx="897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0000"/>
                </a:solidFill>
              </a:rPr>
              <a:t>If Mr. Loc had a car</a:t>
            </a:r>
            <a:r>
              <a:rPr lang="en" sz="3400"/>
              <a:t>, </a:t>
            </a:r>
            <a:r>
              <a:rPr lang="en" sz="3400">
                <a:solidFill>
                  <a:srgbClr val="38761D"/>
                </a:solidFill>
              </a:rPr>
              <a:t>he would drive to work</a:t>
            </a:r>
            <a:r>
              <a:rPr lang="en" sz="3400"/>
              <a:t>.</a:t>
            </a:r>
            <a:endParaRPr sz="3400"/>
          </a:p>
        </p:txBody>
      </p:sp>
      <p:sp>
        <p:nvSpPr>
          <p:cNvPr id="1617" name="Google Shape;1617;p102"/>
          <p:cNvSpPr txBox="1"/>
          <p:nvPr/>
        </p:nvSpPr>
        <p:spPr>
          <a:xfrm>
            <a:off x="27450" y="3944600"/>
            <a:ext cx="897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8761D"/>
                </a:solidFill>
              </a:rPr>
              <a:t>Mr. Loc would drive to work</a:t>
            </a:r>
            <a:r>
              <a:rPr lang="en" sz="3400"/>
              <a:t> </a:t>
            </a:r>
            <a:r>
              <a:rPr lang="en" sz="3400">
                <a:solidFill>
                  <a:srgbClr val="FF0000"/>
                </a:solidFill>
              </a:rPr>
              <a:t>if he had a car</a:t>
            </a:r>
            <a:r>
              <a:rPr lang="en" sz="3400">
                <a:solidFill>
                  <a:srgbClr val="38761D"/>
                </a:solidFill>
              </a:rPr>
              <a:t>.</a:t>
            </a:r>
            <a:endParaRPr sz="3400"/>
          </a:p>
        </p:txBody>
      </p:sp>
      <p:sp>
        <p:nvSpPr>
          <p:cNvPr id="1618" name="Google Shape;1618;p102"/>
          <p:cNvSpPr txBox="1"/>
          <p:nvPr/>
        </p:nvSpPr>
        <p:spPr>
          <a:xfrm>
            <a:off x="698300" y="1552300"/>
            <a:ext cx="16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Conditional</a:t>
            </a:r>
            <a:r>
              <a:rPr lang="en" sz="1800"/>
              <a:t> </a:t>
            </a:r>
            <a:endParaRPr sz="1800"/>
          </a:p>
        </p:txBody>
      </p:sp>
      <p:sp>
        <p:nvSpPr>
          <p:cNvPr id="1619" name="Google Shape;1619;p102"/>
          <p:cNvSpPr txBox="1"/>
          <p:nvPr/>
        </p:nvSpPr>
        <p:spPr>
          <a:xfrm>
            <a:off x="3398550" y="1552300"/>
            <a:ext cx="16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Comma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20" name="Google Shape;1620;p102"/>
          <p:cNvSpPr txBox="1"/>
          <p:nvPr/>
        </p:nvSpPr>
        <p:spPr>
          <a:xfrm>
            <a:off x="5730800" y="1552300"/>
            <a:ext cx="16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</a:rPr>
              <a:t>Main sentence</a:t>
            </a:r>
            <a:r>
              <a:rPr lang="en" sz="1800"/>
              <a:t> </a:t>
            </a:r>
            <a:endParaRPr sz="1800"/>
          </a:p>
        </p:txBody>
      </p:sp>
      <p:cxnSp>
        <p:nvCxnSpPr>
          <p:cNvPr id="1621" name="Google Shape;1621;p102"/>
          <p:cNvCxnSpPr>
            <a:stCxn id="1618" idx="2"/>
          </p:cNvCxnSpPr>
          <p:nvPr/>
        </p:nvCxnSpPr>
        <p:spPr>
          <a:xfrm>
            <a:off x="1533500" y="2014000"/>
            <a:ext cx="0" cy="55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2" name="Google Shape;1622;p102"/>
          <p:cNvCxnSpPr/>
          <p:nvPr/>
        </p:nvCxnSpPr>
        <p:spPr>
          <a:xfrm>
            <a:off x="3879900" y="2014000"/>
            <a:ext cx="0" cy="55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3" name="Google Shape;1623;p102"/>
          <p:cNvCxnSpPr/>
          <p:nvPr/>
        </p:nvCxnSpPr>
        <p:spPr>
          <a:xfrm>
            <a:off x="6566000" y="2014000"/>
            <a:ext cx="0" cy="55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4" name="Google Shape;1624;p102"/>
          <p:cNvSpPr/>
          <p:nvPr/>
        </p:nvSpPr>
        <p:spPr>
          <a:xfrm>
            <a:off x="3660450" y="2864363"/>
            <a:ext cx="438900" cy="461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102"/>
          <p:cNvSpPr txBox="1"/>
          <p:nvPr/>
        </p:nvSpPr>
        <p:spPr>
          <a:xfrm>
            <a:off x="0" y="3292400"/>
            <a:ext cx="487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IF + Subject   +  V2 (Past Simple) + Object </a:t>
            </a:r>
            <a:endParaRPr sz="1800"/>
          </a:p>
        </p:txBody>
      </p:sp>
      <p:sp>
        <p:nvSpPr>
          <p:cNvPr id="1626" name="Google Shape;1626;p102"/>
          <p:cNvSpPr txBox="1"/>
          <p:nvPr/>
        </p:nvSpPr>
        <p:spPr>
          <a:xfrm>
            <a:off x="4463475" y="3292400"/>
            <a:ext cx="444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Comma,</a:t>
            </a:r>
            <a:r>
              <a:rPr lang="en" sz="1800">
                <a:solidFill>
                  <a:srgbClr val="38761D"/>
                </a:solidFill>
              </a:rPr>
              <a:t> Subject + Would + Verb + Object </a:t>
            </a:r>
            <a:endParaRPr sz="1800">
              <a:solidFill>
                <a:srgbClr val="38761D"/>
              </a:solidFill>
            </a:endParaRPr>
          </a:p>
        </p:txBody>
      </p:sp>
      <p:pic>
        <p:nvPicPr>
          <p:cNvPr id="1627" name="Google Shape;1627;p102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102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102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02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02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102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02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02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10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10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10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10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0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03"/>
          <p:cNvSpPr txBox="1"/>
          <p:nvPr/>
        </p:nvSpPr>
        <p:spPr>
          <a:xfrm>
            <a:off x="1686625" y="1393900"/>
            <a:ext cx="52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103"/>
          <p:cNvSpPr txBox="1"/>
          <p:nvPr/>
        </p:nvSpPr>
        <p:spPr>
          <a:xfrm>
            <a:off x="2153550" y="1149725"/>
            <a:ext cx="483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Week 33</a:t>
            </a:r>
            <a:endParaRPr sz="7200">
              <a:solidFill>
                <a:srgbClr val="38761D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646" name="Google Shape;1646;p103"/>
          <p:cNvSpPr txBox="1"/>
          <p:nvPr/>
        </p:nvSpPr>
        <p:spPr>
          <a:xfrm>
            <a:off x="0" y="2905275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647" name="Google Shape;1647;p103"/>
          <p:cNvCxnSpPr/>
          <p:nvPr/>
        </p:nvCxnSpPr>
        <p:spPr>
          <a:xfrm>
            <a:off x="2049025" y="2762625"/>
            <a:ext cx="52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8" name="Google Shape;1648;p103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49" name="Google Shape;1649;p103"/>
          <p:cNvSpPr txBox="1"/>
          <p:nvPr/>
        </p:nvSpPr>
        <p:spPr>
          <a:xfrm>
            <a:off x="4001275" y="4244425"/>
            <a:ext cx="132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p. 89-90</a:t>
            </a:r>
            <a:endParaRPr sz="1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1650" name="Google Shape;1650;p103"/>
          <p:cNvCxnSpPr/>
          <p:nvPr/>
        </p:nvCxnSpPr>
        <p:spPr>
          <a:xfrm>
            <a:off x="3136650" y="4244425"/>
            <a:ext cx="28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51" name="Google Shape;165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550" y="-1471125"/>
            <a:ext cx="1460900" cy="1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103"/>
          <p:cNvSpPr txBox="1"/>
          <p:nvPr/>
        </p:nvSpPr>
        <p:spPr>
          <a:xfrm>
            <a:off x="244525" y="-1052175"/>
            <a:ext cx="81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aluzie la grammar lesson</a:t>
            </a:r>
            <a:endParaRPr/>
          </a:p>
        </p:txBody>
      </p:sp>
      <p:pic>
        <p:nvPicPr>
          <p:cNvPr id="1653" name="Google Shape;1653;p103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103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103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6" name="Google Shape;1656;p103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1657" name="Google Shape;1657;p103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103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1659" name="Google Shape;165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10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10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10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103" title="44704__sandyrb__you-ready-here-we-go-01.wav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103" title="198841__bone666138__analog-alarm-clock.wav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03" title="484267__inspectorj__party-pack-horn-coil-01-long-01.wav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03" title="Announcement sound effect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03" title="340360__deleted_user_5205523__male-voice-well-done.wav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3" name="Google Shape;1673;p104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4" name="Google Shape;1674;p104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675" name="Google Shape;1675;p10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6" name="Google Shape;1676;p10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7" name="Google Shape;1677;p10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8" name="Google Shape;1678;p104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9" name="Google Shape;1679;p104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80" name="Google Shape;168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104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2" name="Google Shape;1682;p104"/>
          <p:cNvSpPr txBox="1"/>
          <p:nvPr/>
        </p:nvSpPr>
        <p:spPr>
          <a:xfrm>
            <a:off x="2094964" y="2362825"/>
            <a:ext cx="520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Cherry Cream Soda"/>
                <a:ea typeface="Cherry Cream Soda"/>
                <a:cs typeface="Cherry Cream Soda"/>
                <a:sym typeface="Cherry Cream Soda"/>
              </a:rPr>
              <a:t>Look &amp; Say</a:t>
            </a:r>
            <a:r>
              <a:rPr lang="en" sz="4800"/>
              <a:t> </a:t>
            </a:r>
            <a:endParaRPr sz="4800"/>
          </a:p>
        </p:txBody>
      </p:sp>
      <p:cxnSp>
        <p:nvCxnSpPr>
          <p:cNvPr id="1683" name="Google Shape;1683;p104"/>
          <p:cNvCxnSpPr/>
          <p:nvPr/>
        </p:nvCxnSpPr>
        <p:spPr>
          <a:xfrm>
            <a:off x="2661850" y="3654825"/>
            <a:ext cx="4247100" cy="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84" name="Google Shape;1684;p104" title="Announcement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104" title="Ready Go Effects.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104" title="BELIEVE IN YOURSELF _ attitude sound effect no copyrigh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104" title="Run! - Sound Effect [Perfect Cut].mp3">
            <a:hlinkClick r:id="rId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104" title="Error Call To Attention  sound effect.mp3">
            <a:hlinkClick r:id="rId1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10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10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10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10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10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8" name="Google Shape;1698;p105"/>
          <p:cNvPicPr preferRelativeResize="0"/>
          <p:nvPr/>
        </p:nvPicPr>
        <p:blipFill rotWithShape="1">
          <a:blip r:embed="rId3">
            <a:alphaModFix/>
          </a:blip>
          <a:srcRect b="0" l="0" r="0" t="33726"/>
          <a:stretch/>
        </p:blipFill>
        <p:spPr>
          <a:xfrm>
            <a:off x="7854600" y="1421875"/>
            <a:ext cx="1238250" cy="299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9" name="Google Shape;1699;p105"/>
          <p:cNvGrpSpPr/>
          <p:nvPr/>
        </p:nvGrpSpPr>
        <p:grpSpPr>
          <a:xfrm>
            <a:off x="55038" y="1421882"/>
            <a:ext cx="9033934" cy="3721616"/>
            <a:chOff x="59025" y="1559050"/>
            <a:chExt cx="7846725" cy="3381750"/>
          </a:xfrm>
        </p:grpSpPr>
        <p:pic>
          <p:nvPicPr>
            <p:cNvPr id="1700" name="Google Shape;1700;p10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617677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1" name="Google Shape;1701;p10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4447800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2" name="Google Shape;1702;p10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2718825" y="1559050"/>
              <a:ext cx="1728975" cy="338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3" name="Google Shape;1703;p105"/>
            <p:cNvPicPr preferRelativeResize="0"/>
            <p:nvPr/>
          </p:nvPicPr>
          <p:blipFill rotWithShape="1">
            <a:blip r:embed="rId3">
              <a:alphaModFix/>
            </a:blip>
            <a:srcRect b="0" l="0" r="0" t="32405"/>
            <a:stretch/>
          </p:blipFill>
          <p:spPr>
            <a:xfrm>
              <a:off x="59025" y="1559050"/>
              <a:ext cx="2659800" cy="338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4" name="Google Shape;1704;p105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05" name="Google Shape;1705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6" name="Google Shape;1706;p105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07" name="Google Shape;1707;p105"/>
          <p:cNvSpPr txBox="1"/>
          <p:nvPr/>
        </p:nvSpPr>
        <p:spPr>
          <a:xfrm>
            <a:off x="2590525" y="4132063"/>
            <a:ext cx="132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Speak!</a:t>
            </a:r>
            <a:r>
              <a:rPr lang="en"/>
              <a:t> </a:t>
            </a:r>
            <a:endParaRPr/>
          </a:p>
        </p:txBody>
      </p:sp>
      <p:pic>
        <p:nvPicPr>
          <p:cNvPr id="1708" name="Google Shape;1708;p105"/>
          <p:cNvPicPr preferRelativeResize="0"/>
          <p:nvPr/>
        </p:nvPicPr>
        <p:blipFill rotWithShape="1">
          <a:blip r:embed="rId5">
            <a:alphaModFix/>
          </a:blip>
          <a:srcRect b="9515" l="31882" r="31319" t="18994"/>
          <a:stretch/>
        </p:blipFill>
        <p:spPr>
          <a:xfrm>
            <a:off x="2590488" y="1872289"/>
            <a:ext cx="1322168" cy="21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105"/>
          <p:cNvSpPr txBox="1"/>
          <p:nvPr/>
        </p:nvSpPr>
        <p:spPr>
          <a:xfrm>
            <a:off x="303663" y="2244700"/>
            <a:ext cx="1479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Look!</a:t>
            </a:r>
            <a:endParaRPr sz="1100"/>
          </a:p>
        </p:txBody>
      </p:sp>
      <p:pic>
        <p:nvPicPr>
          <p:cNvPr id="1710" name="Google Shape;1710;p105"/>
          <p:cNvPicPr preferRelativeResize="0"/>
          <p:nvPr/>
        </p:nvPicPr>
        <p:blipFill rotWithShape="1">
          <a:blip r:embed="rId6">
            <a:alphaModFix/>
          </a:blip>
          <a:srcRect b="17171" l="9936" r="8150" t="22108"/>
          <a:stretch/>
        </p:blipFill>
        <p:spPr>
          <a:xfrm>
            <a:off x="173113" y="3070013"/>
            <a:ext cx="1687200" cy="125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711" name="Google Shape;1711;p105"/>
          <p:cNvSpPr txBox="1"/>
          <p:nvPr/>
        </p:nvSpPr>
        <p:spPr>
          <a:xfrm>
            <a:off x="7504238" y="3808663"/>
            <a:ext cx="118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Take turns!</a:t>
            </a:r>
            <a:r>
              <a:rPr lang="en"/>
              <a:t> </a:t>
            </a:r>
            <a:endParaRPr/>
          </a:p>
        </p:txBody>
      </p:sp>
      <p:pic>
        <p:nvPicPr>
          <p:cNvPr id="1712" name="Google Shape;1712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4873" y="2287100"/>
            <a:ext cx="1478975" cy="958266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105"/>
          <p:cNvSpPr txBox="1"/>
          <p:nvPr/>
        </p:nvSpPr>
        <p:spPr>
          <a:xfrm>
            <a:off x="4877300" y="2083000"/>
            <a:ext cx="188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herry Cream Soda"/>
                <a:ea typeface="Cherry Cream Soda"/>
                <a:cs typeface="Cherry Cream Soda"/>
                <a:sym typeface="Cherry Cream Soda"/>
              </a:rPr>
              <a:t>Guess the sentence!</a:t>
            </a:r>
            <a:endParaRPr sz="1100"/>
          </a:p>
        </p:txBody>
      </p:sp>
      <p:pic>
        <p:nvPicPr>
          <p:cNvPr id="1714" name="Google Shape;1714;p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6950" y="2987400"/>
            <a:ext cx="1143000" cy="16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5" name="Google Shape;1715;p105"/>
          <p:cNvCxnSpPr/>
          <p:nvPr/>
        </p:nvCxnSpPr>
        <p:spPr>
          <a:xfrm>
            <a:off x="2108163" y="2196400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6" name="Google Shape;1716;p105"/>
          <p:cNvCxnSpPr/>
          <p:nvPr/>
        </p:nvCxnSpPr>
        <p:spPr>
          <a:xfrm>
            <a:off x="4394963" y="2196400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7" name="Google Shape;1717;p105"/>
          <p:cNvCxnSpPr/>
          <p:nvPr/>
        </p:nvCxnSpPr>
        <p:spPr>
          <a:xfrm>
            <a:off x="6863663" y="2175825"/>
            <a:ext cx="0" cy="2318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8" name="Google Shape;1718;p105" title="Announcement sound effect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105" title="Ready Go Effects..mp3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Google Shape;1720;p105" title="BELIEVE IN YOURSELF _ attitude sound effect no copyright.mp3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1" name="Google Shape;1721;p105" title="Run! - Sound Effect [Perfect Cut].mp3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Google Shape;1722;p105" title="Error Call To Attention  sound effect.mp3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0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10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10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10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10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1"/>
          <p:cNvPicPr preferRelativeResize="0"/>
          <p:nvPr/>
        </p:nvPicPr>
        <p:blipFill rotWithShape="1">
          <a:blip r:embed="rId3">
            <a:alphaModFix/>
          </a:blip>
          <a:srcRect b="75003" l="3535" r="4145" t="0"/>
          <a:stretch/>
        </p:blipFill>
        <p:spPr>
          <a:xfrm>
            <a:off x="1377000" y="3805225"/>
            <a:ext cx="6390000" cy="13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1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64" name="Google Shape;46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4377" y="-3"/>
            <a:ext cx="4015250" cy="40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1" title="WOW _ Crowd reaction (wow) -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1" title="Laughing Choir Sound Effects  No copyrightshort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1" title="Applause  Sound Effec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8" name="Google Shape;468;p61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469" name="Google Shape;469;p61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61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471" name="Google Shape;471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1" title="44704__sandyrb__you-ready-here-we-go-01.wav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1" title="198841__bone666138__analog-alarm-clock.wav">
            <a:hlinkClick r:id="rId16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1" title="484267__inspectorj__party-pack-horn-coil-01-long-01.wav">
            <a:hlinkClick r:id="rId17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1" title="Announcement sound effect.mp3">
            <a:hlinkClick r:id="rId18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1" title="340360__deleted_user_5205523__male-voice-well-done.wav">
            <a:hlinkClick r:id="rId19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106"/>
          <p:cNvSpPr txBox="1"/>
          <p:nvPr/>
        </p:nvSpPr>
        <p:spPr>
          <a:xfrm>
            <a:off x="4508225" y="1740600"/>
            <a:ext cx="6072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96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733" name="Google Shape;173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700" y="668213"/>
            <a:ext cx="3807075" cy="3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3075" y="0"/>
            <a:ext cx="1740600" cy="17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106" title="Announcement sound effec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106" title="Ready Go Effects.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106" title="BELIEVE IN YOURSELF _ attitude sound effect no copyright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106" title="Run! - Sound Effect [Perfect Cut].mp3">
            <a:hlinkClick r:id="rId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106" title="Error Call To Attention  sound effect.mp3">
            <a:hlinkClick r:id="rId1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1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10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10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Google Shape;1743;p10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10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Google Shape;174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07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51" name="Google Shape;1751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45400"/>
            <a:ext cx="8531700" cy="3603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107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53" name="Google Shape;1753;p107"/>
          <p:cNvSpPr txBox="1"/>
          <p:nvPr/>
        </p:nvSpPr>
        <p:spPr>
          <a:xfrm>
            <a:off x="528450" y="248652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754" name="Google Shape;1754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75" y="248651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Google Shape;1755;p107" title="WOW _ Crowd reaction (wow) - sound Effect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107" title="Laughing Choir Sound Effects  No copyrightshort.mp3">
            <a:hlinkClick r:id="rId8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107" title="Applause  Sound Effect.mp3">
            <a:hlinkClick r:id="rId9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107" title="Announcement sound effect.mp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107" title="Ready Go Effects..mp3">
            <a:hlinkClick r:id="rId12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107" title="BELIEVE IN YOURSELF _ attitude sound effect no copyright.mp3">
            <a:hlinkClick r:id="rId13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107" title="Run! - Sound Effect [Perfect Cut].mp3">
            <a:hlinkClick r:id="rId14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107" title="Error Call To Attention  sound effect.mp3">
            <a:hlinkClick r:id="rId15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10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Google Shape;1764;p10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Google Shape;1765;p10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" name="Google Shape;1766;p10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10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2" name="Google Shape;177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Google Shape;1773;p108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74" name="Google Shape;1774;p108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775" name="Google Shape;1775;p108"/>
          <p:cNvGrpSpPr/>
          <p:nvPr/>
        </p:nvGrpSpPr>
        <p:grpSpPr>
          <a:xfrm>
            <a:off x="7075275" y="1864050"/>
            <a:ext cx="1829400" cy="1354200"/>
            <a:chOff x="63350" y="1718450"/>
            <a:chExt cx="1829400" cy="1354200"/>
          </a:xfrm>
        </p:grpSpPr>
        <p:sp>
          <p:nvSpPr>
            <p:cNvPr id="1776" name="Google Shape;1776;p108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108"/>
            <p:cNvSpPr txBox="1"/>
            <p:nvPr/>
          </p:nvSpPr>
          <p:spPr>
            <a:xfrm>
              <a:off x="692925" y="2062950"/>
              <a:ext cx="736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If</a:t>
              </a:r>
              <a:endParaRPr sz="3400"/>
            </a:p>
          </p:txBody>
        </p:sp>
      </p:grpSp>
      <p:grpSp>
        <p:nvGrpSpPr>
          <p:cNvPr id="1778" name="Google Shape;1778;p108"/>
          <p:cNvGrpSpPr/>
          <p:nvPr/>
        </p:nvGrpSpPr>
        <p:grpSpPr>
          <a:xfrm>
            <a:off x="132575" y="3789300"/>
            <a:ext cx="1829400" cy="1354200"/>
            <a:chOff x="63350" y="1718450"/>
            <a:chExt cx="1829400" cy="1354200"/>
          </a:xfrm>
        </p:grpSpPr>
        <p:sp>
          <p:nvSpPr>
            <p:cNvPr id="1779" name="Google Shape;1779;p108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08"/>
            <p:cNvSpPr txBox="1"/>
            <p:nvPr/>
          </p:nvSpPr>
          <p:spPr>
            <a:xfrm>
              <a:off x="692925" y="2062950"/>
              <a:ext cx="736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I</a:t>
              </a:r>
              <a:endParaRPr sz="3400"/>
            </a:p>
          </p:txBody>
        </p:sp>
      </p:grpSp>
      <p:grpSp>
        <p:nvGrpSpPr>
          <p:cNvPr id="1781" name="Google Shape;1781;p108"/>
          <p:cNvGrpSpPr/>
          <p:nvPr/>
        </p:nvGrpSpPr>
        <p:grpSpPr>
          <a:xfrm>
            <a:off x="2457500" y="1748125"/>
            <a:ext cx="1829400" cy="1354200"/>
            <a:chOff x="63350" y="1718450"/>
            <a:chExt cx="1829400" cy="1354200"/>
          </a:xfrm>
        </p:grpSpPr>
        <p:sp>
          <p:nvSpPr>
            <p:cNvPr id="1782" name="Google Shape;1782;p108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08"/>
            <p:cNvSpPr txBox="1"/>
            <p:nvPr/>
          </p:nvSpPr>
          <p:spPr>
            <a:xfrm>
              <a:off x="467225" y="2041550"/>
              <a:ext cx="11997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were</a:t>
              </a:r>
              <a:endParaRPr sz="3400"/>
            </a:p>
          </p:txBody>
        </p:sp>
      </p:grpSp>
      <p:grpSp>
        <p:nvGrpSpPr>
          <p:cNvPr id="1784" name="Google Shape;1784;p108"/>
          <p:cNvGrpSpPr/>
          <p:nvPr/>
        </p:nvGrpSpPr>
        <p:grpSpPr>
          <a:xfrm>
            <a:off x="2402538" y="3723750"/>
            <a:ext cx="1829400" cy="1354200"/>
            <a:chOff x="63350" y="1718450"/>
            <a:chExt cx="1829400" cy="1354200"/>
          </a:xfrm>
        </p:grpSpPr>
        <p:sp>
          <p:nvSpPr>
            <p:cNvPr id="1785" name="Google Shape;1785;p108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08"/>
            <p:cNvSpPr txBox="1"/>
            <p:nvPr/>
          </p:nvSpPr>
          <p:spPr>
            <a:xfrm>
              <a:off x="466237" y="2062950"/>
              <a:ext cx="1225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poor</a:t>
              </a:r>
              <a:endParaRPr sz="3400"/>
            </a:p>
          </p:txBody>
        </p:sp>
      </p:grpSp>
      <p:grpSp>
        <p:nvGrpSpPr>
          <p:cNvPr id="1787" name="Google Shape;1787;p108"/>
          <p:cNvGrpSpPr/>
          <p:nvPr/>
        </p:nvGrpSpPr>
        <p:grpSpPr>
          <a:xfrm>
            <a:off x="4871000" y="3547750"/>
            <a:ext cx="1829400" cy="1354200"/>
            <a:chOff x="63350" y="1718450"/>
            <a:chExt cx="1829400" cy="1354200"/>
          </a:xfrm>
        </p:grpSpPr>
        <p:sp>
          <p:nvSpPr>
            <p:cNvPr id="1788" name="Google Shape;1788;p108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108"/>
            <p:cNvSpPr txBox="1"/>
            <p:nvPr/>
          </p:nvSpPr>
          <p:spPr>
            <a:xfrm>
              <a:off x="708900" y="1718450"/>
              <a:ext cx="7365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/>
                <a:t>,</a:t>
              </a:r>
              <a:endParaRPr sz="6000"/>
            </a:p>
          </p:txBody>
        </p:sp>
      </p:grpSp>
      <p:grpSp>
        <p:nvGrpSpPr>
          <p:cNvPr id="1790" name="Google Shape;1790;p108"/>
          <p:cNvGrpSpPr/>
          <p:nvPr/>
        </p:nvGrpSpPr>
        <p:grpSpPr>
          <a:xfrm>
            <a:off x="4638950" y="1743275"/>
            <a:ext cx="1829400" cy="1354200"/>
            <a:chOff x="63350" y="1718450"/>
            <a:chExt cx="1829400" cy="1354200"/>
          </a:xfrm>
        </p:grpSpPr>
        <p:sp>
          <p:nvSpPr>
            <p:cNvPr id="1791" name="Google Shape;1791;p108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108"/>
            <p:cNvSpPr txBox="1"/>
            <p:nvPr/>
          </p:nvSpPr>
          <p:spPr>
            <a:xfrm>
              <a:off x="692925" y="2062950"/>
              <a:ext cx="736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I</a:t>
              </a:r>
              <a:endParaRPr sz="3400"/>
            </a:p>
          </p:txBody>
        </p:sp>
      </p:grpSp>
      <p:grpSp>
        <p:nvGrpSpPr>
          <p:cNvPr id="1793" name="Google Shape;1793;p108"/>
          <p:cNvGrpSpPr/>
          <p:nvPr/>
        </p:nvGrpSpPr>
        <p:grpSpPr>
          <a:xfrm>
            <a:off x="7204525" y="3789288"/>
            <a:ext cx="1829400" cy="1354200"/>
            <a:chOff x="63350" y="3967500"/>
            <a:chExt cx="1829400" cy="1354200"/>
          </a:xfrm>
        </p:grpSpPr>
        <p:sp>
          <p:nvSpPr>
            <p:cNvPr id="1794" name="Google Shape;1794;p108"/>
            <p:cNvSpPr/>
            <p:nvPr/>
          </p:nvSpPr>
          <p:spPr>
            <a:xfrm>
              <a:off x="63350" y="396750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08"/>
            <p:cNvSpPr txBox="1"/>
            <p:nvPr/>
          </p:nvSpPr>
          <p:spPr>
            <a:xfrm>
              <a:off x="234050" y="4290600"/>
              <a:ext cx="16587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would</a:t>
              </a:r>
              <a:endParaRPr sz="3400"/>
            </a:p>
          </p:txBody>
        </p:sp>
      </p:grpSp>
      <p:grpSp>
        <p:nvGrpSpPr>
          <p:cNvPr id="1796" name="Google Shape;1796;p108"/>
          <p:cNvGrpSpPr/>
          <p:nvPr/>
        </p:nvGrpSpPr>
        <p:grpSpPr>
          <a:xfrm>
            <a:off x="191750" y="1820338"/>
            <a:ext cx="1913700" cy="1376063"/>
            <a:chOff x="-6505600" y="389975"/>
            <a:chExt cx="1913700" cy="1376063"/>
          </a:xfrm>
        </p:grpSpPr>
        <p:sp>
          <p:nvSpPr>
            <p:cNvPr id="1797" name="Google Shape;1797;p108"/>
            <p:cNvSpPr/>
            <p:nvPr/>
          </p:nvSpPr>
          <p:spPr>
            <a:xfrm>
              <a:off x="-6505600" y="411838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08"/>
            <p:cNvSpPr txBox="1"/>
            <p:nvPr/>
          </p:nvSpPr>
          <p:spPr>
            <a:xfrm>
              <a:off x="-6421300" y="389975"/>
              <a:ext cx="18294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s</a:t>
              </a:r>
              <a:r>
                <a:rPr lang="en" sz="3400"/>
                <a:t>tay</a:t>
              </a:r>
              <a:endParaRPr sz="34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at home</a:t>
              </a:r>
              <a:endParaRPr sz="3400"/>
            </a:p>
          </p:txBody>
        </p:sp>
      </p:grpSp>
      <p:sp>
        <p:nvSpPr>
          <p:cNvPr id="1799" name="Google Shape;1799;p108"/>
          <p:cNvSpPr/>
          <p:nvPr/>
        </p:nvSpPr>
        <p:spPr>
          <a:xfrm>
            <a:off x="7075275" y="18640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0" name="Google Shape;1800;p108"/>
          <p:cNvSpPr/>
          <p:nvPr/>
        </p:nvSpPr>
        <p:spPr>
          <a:xfrm>
            <a:off x="4638950" y="1743275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1" name="Google Shape;1801;p108"/>
          <p:cNvSpPr/>
          <p:nvPr/>
        </p:nvSpPr>
        <p:spPr>
          <a:xfrm>
            <a:off x="2457500" y="1748125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2" name="Google Shape;1802;p108"/>
          <p:cNvSpPr/>
          <p:nvPr/>
        </p:nvSpPr>
        <p:spPr>
          <a:xfrm>
            <a:off x="2402550" y="37237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3" name="Google Shape;1803;p108"/>
          <p:cNvSpPr/>
          <p:nvPr/>
        </p:nvSpPr>
        <p:spPr>
          <a:xfrm>
            <a:off x="4871000" y="35477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4" name="Google Shape;1804;p108"/>
          <p:cNvSpPr/>
          <p:nvPr/>
        </p:nvSpPr>
        <p:spPr>
          <a:xfrm>
            <a:off x="132575" y="378930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5" name="Google Shape;1805;p108"/>
          <p:cNvSpPr/>
          <p:nvPr/>
        </p:nvSpPr>
        <p:spPr>
          <a:xfrm>
            <a:off x="7204525" y="378930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6" name="Google Shape;1806;p108"/>
          <p:cNvSpPr/>
          <p:nvPr/>
        </p:nvSpPr>
        <p:spPr>
          <a:xfrm>
            <a:off x="132575" y="18640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7" name="Google Shape;1807;p108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108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108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108" title="Announcement sound effect.mp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108" title="Ready Go Effects..mp3">
            <a:hlinkClick r:id="rId10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Google Shape;1812;p108" title="BELIEVE IN YOURSELF _ attitude sound effect no copyright.mp3">
            <a:hlinkClick r:id="rId11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108" title="Run! - Sound Effect [Perfect Cut].mp3">
            <a:hlinkClick r:id="rId12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108" title="Error Call To Attention  sound effect.mp3">
            <a:hlinkClick r:id="rId13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10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Google Shape;1816;p10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10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Google Shape;1818;p10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10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" name="Google Shape;182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5" name="Google Shape;1825;p109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26" name="Google Shape;182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93000"/>
            <a:ext cx="4265325" cy="37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5325" y="4339750"/>
            <a:ext cx="8286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p109"/>
          <p:cNvSpPr txBox="1"/>
          <p:nvPr/>
        </p:nvSpPr>
        <p:spPr>
          <a:xfrm>
            <a:off x="5094000" y="2571750"/>
            <a:ext cx="3581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If Mr. Loc had a car</a:t>
            </a:r>
            <a:r>
              <a:rPr lang="en" sz="2500"/>
              <a:t>, 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he would drive to work</a:t>
            </a:r>
            <a:r>
              <a:rPr lang="en" sz="2500"/>
              <a:t>.</a:t>
            </a:r>
            <a:endParaRPr sz="2500"/>
          </a:p>
        </p:txBody>
      </p:sp>
      <p:sp>
        <p:nvSpPr>
          <p:cNvPr id="1829" name="Google Shape;1829;p109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0" name="Google Shape;1830;p109"/>
          <p:cNvSpPr txBox="1"/>
          <p:nvPr/>
        </p:nvSpPr>
        <p:spPr>
          <a:xfrm>
            <a:off x="1349450" y="136827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831" name="Google Shape;1831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150" y="136826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09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p109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109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109" title="Announcement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109" title="Ready Go Effects.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109" title="BELIEVE IN YOURSELF _ attitude sound effect no copyrigh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109" title="Run! - Sound Effect [Perfect Cut]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109" title="Error Call To Attention  sound effect.mp3">
            <a:hlinkClick r:id="rId16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0" name="Google Shape;1840;p10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10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10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10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10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9" name="Google Shape;184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0" name="Google Shape;1850;p110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51" name="Google Shape;1851;p110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852" name="Google Shape;1852;p110"/>
          <p:cNvGrpSpPr/>
          <p:nvPr/>
        </p:nvGrpSpPr>
        <p:grpSpPr>
          <a:xfrm>
            <a:off x="7075275" y="1864050"/>
            <a:ext cx="1829400" cy="1354200"/>
            <a:chOff x="63350" y="1718450"/>
            <a:chExt cx="1829400" cy="1354200"/>
          </a:xfrm>
        </p:grpSpPr>
        <p:sp>
          <p:nvSpPr>
            <p:cNvPr id="1853" name="Google Shape;1853;p110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110"/>
            <p:cNvSpPr txBox="1"/>
            <p:nvPr/>
          </p:nvSpPr>
          <p:spPr>
            <a:xfrm>
              <a:off x="517400" y="2062950"/>
              <a:ext cx="9120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had</a:t>
              </a:r>
              <a:endParaRPr sz="3400"/>
            </a:p>
          </p:txBody>
        </p:sp>
      </p:grpSp>
      <p:grpSp>
        <p:nvGrpSpPr>
          <p:cNvPr id="1855" name="Google Shape;1855;p110"/>
          <p:cNvGrpSpPr/>
          <p:nvPr/>
        </p:nvGrpSpPr>
        <p:grpSpPr>
          <a:xfrm>
            <a:off x="132575" y="3789300"/>
            <a:ext cx="1829400" cy="1354200"/>
            <a:chOff x="63350" y="1718450"/>
            <a:chExt cx="1829400" cy="1354200"/>
          </a:xfrm>
        </p:grpSpPr>
        <p:sp>
          <p:nvSpPr>
            <p:cNvPr id="1856" name="Google Shape;1856;p110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110"/>
            <p:cNvSpPr txBox="1"/>
            <p:nvPr/>
          </p:nvSpPr>
          <p:spPr>
            <a:xfrm>
              <a:off x="692925" y="2062950"/>
              <a:ext cx="736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If</a:t>
              </a:r>
              <a:endParaRPr sz="3400"/>
            </a:p>
          </p:txBody>
        </p:sp>
      </p:grpSp>
      <p:grpSp>
        <p:nvGrpSpPr>
          <p:cNvPr id="1858" name="Google Shape;1858;p110"/>
          <p:cNvGrpSpPr/>
          <p:nvPr/>
        </p:nvGrpSpPr>
        <p:grpSpPr>
          <a:xfrm>
            <a:off x="2457500" y="1748125"/>
            <a:ext cx="1829400" cy="1354200"/>
            <a:chOff x="63350" y="1718450"/>
            <a:chExt cx="1829400" cy="1354200"/>
          </a:xfrm>
        </p:grpSpPr>
        <p:sp>
          <p:nvSpPr>
            <p:cNvPr id="1859" name="Google Shape;1859;p110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110"/>
            <p:cNvSpPr txBox="1"/>
            <p:nvPr/>
          </p:nvSpPr>
          <p:spPr>
            <a:xfrm>
              <a:off x="467225" y="2041550"/>
              <a:ext cx="11997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  I</a:t>
              </a:r>
              <a:endParaRPr sz="3400"/>
            </a:p>
          </p:txBody>
        </p:sp>
      </p:grpSp>
      <p:grpSp>
        <p:nvGrpSpPr>
          <p:cNvPr id="1861" name="Google Shape;1861;p110"/>
          <p:cNvGrpSpPr/>
          <p:nvPr/>
        </p:nvGrpSpPr>
        <p:grpSpPr>
          <a:xfrm>
            <a:off x="2402538" y="3723750"/>
            <a:ext cx="1829400" cy="1354200"/>
            <a:chOff x="63350" y="1718450"/>
            <a:chExt cx="1829400" cy="1354200"/>
          </a:xfrm>
        </p:grpSpPr>
        <p:sp>
          <p:nvSpPr>
            <p:cNvPr id="1862" name="Google Shape;1862;p110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110"/>
            <p:cNvSpPr txBox="1"/>
            <p:nvPr/>
          </p:nvSpPr>
          <p:spPr>
            <a:xfrm>
              <a:off x="345150" y="1718450"/>
              <a:ext cx="146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w</a:t>
              </a:r>
              <a:r>
                <a:rPr lang="en" sz="3400"/>
                <a:t>ould be</a:t>
              </a:r>
              <a:endParaRPr sz="3400"/>
            </a:p>
          </p:txBody>
        </p:sp>
      </p:grpSp>
      <p:grpSp>
        <p:nvGrpSpPr>
          <p:cNvPr id="1864" name="Google Shape;1864;p110"/>
          <p:cNvGrpSpPr/>
          <p:nvPr/>
        </p:nvGrpSpPr>
        <p:grpSpPr>
          <a:xfrm>
            <a:off x="4871000" y="3547750"/>
            <a:ext cx="1829400" cy="1354200"/>
            <a:chOff x="63350" y="1718450"/>
            <a:chExt cx="1829400" cy="1354200"/>
          </a:xfrm>
        </p:grpSpPr>
        <p:sp>
          <p:nvSpPr>
            <p:cNvPr id="1865" name="Google Shape;1865;p110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110"/>
            <p:cNvSpPr txBox="1"/>
            <p:nvPr/>
          </p:nvSpPr>
          <p:spPr>
            <a:xfrm>
              <a:off x="708900" y="1718450"/>
              <a:ext cx="7365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/>
                <a:t>,</a:t>
              </a:r>
              <a:endParaRPr sz="6000"/>
            </a:p>
          </p:txBody>
        </p:sp>
      </p:grpSp>
      <p:grpSp>
        <p:nvGrpSpPr>
          <p:cNvPr id="1867" name="Google Shape;1867;p110"/>
          <p:cNvGrpSpPr/>
          <p:nvPr/>
        </p:nvGrpSpPr>
        <p:grpSpPr>
          <a:xfrm>
            <a:off x="4638950" y="1743275"/>
            <a:ext cx="1829400" cy="1354200"/>
            <a:chOff x="63350" y="1718450"/>
            <a:chExt cx="1829400" cy="1354200"/>
          </a:xfrm>
        </p:grpSpPr>
        <p:sp>
          <p:nvSpPr>
            <p:cNvPr id="1868" name="Google Shape;1868;p110"/>
            <p:cNvSpPr/>
            <p:nvPr/>
          </p:nvSpPr>
          <p:spPr>
            <a:xfrm>
              <a:off x="63350" y="171845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110"/>
            <p:cNvSpPr txBox="1"/>
            <p:nvPr/>
          </p:nvSpPr>
          <p:spPr>
            <a:xfrm>
              <a:off x="692925" y="2062950"/>
              <a:ext cx="736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I</a:t>
              </a:r>
              <a:endParaRPr sz="3400"/>
            </a:p>
          </p:txBody>
        </p:sp>
      </p:grpSp>
      <p:grpSp>
        <p:nvGrpSpPr>
          <p:cNvPr id="1870" name="Google Shape;1870;p110"/>
          <p:cNvGrpSpPr/>
          <p:nvPr/>
        </p:nvGrpSpPr>
        <p:grpSpPr>
          <a:xfrm>
            <a:off x="7204525" y="3789288"/>
            <a:ext cx="2161725" cy="1354200"/>
            <a:chOff x="63350" y="3967500"/>
            <a:chExt cx="2161725" cy="1354200"/>
          </a:xfrm>
        </p:grpSpPr>
        <p:sp>
          <p:nvSpPr>
            <p:cNvPr id="1871" name="Google Shape;1871;p110"/>
            <p:cNvSpPr/>
            <p:nvPr/>
          </p:nvSpPr>
          <p:spPr>
            <a:xfrm>
              <a:off x="63350" y="3967500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110"/>
            <p:cNvSpPr txBox="1"/>
            <p:nvPr/>
          </p:nvSpPr>
          <p:spPr>
            <a:xfrm>
              <a:off x="198275" y="3967513"/>
              <a:ext cx="20268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100"/>
                <a:t>m</a:t>
              </a:r>
              <a:r>
                <a:rPr lang="en" sz="3100"/>
                <a:t>uch healthier.</a:t>
              </a:r>
              <a:endParaRPr sz="3100"/>
            </a:p>
          </p:txBody>
        </p:sp>
      </p:grpSp>
      <p:grpSp>
        <p:nvGrpSpPr>
          <p:cNvPr id="1873" name="Google Shape;1873;p110"/>
          <p:cNvGrpSpPr/>
          <p:nvPr/>
        </p:nvGrpSpPr>
        <p:grpSpPr>
          <a:xfrm>
            <a:off x="191750" y="1622188"/>
            <a:ext cx="2026925" cy="1574213"/>
            <a:chOff x="-6505600" y="191825"/>
            <a:chExt cx="2026925" cy="1574213"/>
          </a:xfrm>
        </p:grpSpPr>
        <p:sp>
          <p:nvSpPr>
            <p:cNvPr id="1874" name="Google Shape;1874;p110"/>
            <p:cNvSpPr/>
            <p:nvPr/>
          </p:nvSpPr>
          <p:spPr>
            <a:xfrm>
              <a:off x="-6505600" y="411838"/>
              <a:ext cx="1829400" cy="1354200"/>
            </a:xfrm>
            <a:prstGeom prst="teardrop">
              <a:avLst>
                <a:gd fmla="val 10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110"/>
            <p:cNvSpPr txBox="1"/>
            <p:nvPr/>
          </p:nvSpPr>
          <p:spPr>
            <a:xfrm>
              <a:off x="-6308075" y="191825"/>
              <a:ext cx="18294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4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/>
                <a:t>a</a:t>
              </a:r>
              <a:r>
                <a:rPr lang="en" sz="3400"/>
                <a:t> bike</a:t>
              </a:r>
              <a:endParaRPr sz="3400"/>
            </a:p>
          </p:txBody>
        </p:sp>
      </p:grpSp>
      <p:sp>
        <p:nvSpPr>
          <p:cNvPr id="1876" name="Google Shape;1876;p110"/>
          <p:cNvSpPr/>
          <p:nvPr/>
        </p:nvSpPr>
        <p:spPr>
          <a:xfrm>
            <a:off x="132575" y="378930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p110"/>
          <p:cNvSpPr/>
          <p:nvPr/>
        </p:nvSpPr>
        <p:spPr>
          <a:xfrm>
            <a:off x="2457500" y="1748125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8" name="Google Shape;1878;p110"/>
          <p:cNvSpPr/>
          <p:nvPr/>
        </p:nvSpPr>
        <p:spPr>
          <a:xfrm>
            <a:off x="7075275" y="18640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9" name="Google Shape;1879;p110"/>
          <p:cNvSpPr/>
          <p:nvPr/>
        </p:nvSpPr>
        <p:spPr>
          <a:xfrm>
            <a:off x="191750" y="18640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p110"/>
          <p:cNvSpPr/>
          <p:nvPr/>
        </p:nvSpPr>
        <p:spPr>
          <a:xfrm>
            <a:off x="4871000" y="35477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1" name="Google Shape;1881;p110"/>
          <p:cNvSpPr/>
          <p:nvPr/>
        </p:nvSpPr>
        <p:spPr>
          <a:xfrm>
            <a:off x="4638950" y="1743275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2" name="Google Shape;1882;p110"/>
          <p:cNvSpPr/>
          <p:nvPr/>
        </p:nvSpPr>
        <p:spPr>
          <a:xfrm>
            <a:off x="2402550" y="372375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3" name="Google Shape;1883;p110"/>
          <p:cNvSpPr/>
          <p:nvPr/>
        </p:nvSpPr>
        <p:spPr>
          <a:xfrm>
            <a:off x="7204525" y="3789300"/>
            <a:ext cx="1829400" cy="1354200"/>
          </a:xfrm>
          <a:prstGeom prst="teardrop">
            <a:avLst>
              <a:gd fmla="val 100000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4" name="Google Shape;1884;p110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5" name="Google Shape;1885;p110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110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110" title="Announcement sound effect.mp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110" title="Ready Go Effects..mp3">
            <a:hlinkClick r:id="rId10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110" title="BELIEVE IN YOURSELF _ attitude sound effect no copyright.mp3">
            <a:hlinkClick r:id="rId11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110" title="Run! - Sound Effect [Perfect Cut].mp3">
            <a:hlinkClick r:id="rId12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110" title="Error Call To Attention  sound effect.mp3">
            <a:hlinkClick r:id="rId13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11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3" name="Google Shape;1893;p11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11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5" name="Google Shape;1895;p11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6" name="Google Shape;1896;p11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Google Shape;190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2" name="Google Shape;1902;p111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03" name="Google Shape;190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325" y="4339750"/>
            <a:ext cx="8286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111"/>
          <p:cNvSpPr txBox="1"/>
          <p:nvPr/>
        </p:nvSpPr>
        <p:spPr>
          <a:xfrm>
            <a:off x="3815900" y="2571750"/>
            <a:ext cx="5217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If Lan lived in Ho Chi Minh City</a:t>
            </a:r>
            <a:r>
              <a:rPr lang="en" sz="2500"/>
              <a:t>, 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s</a:t>
            </a:r>
            <a:r>
              <a:rPr lang="en" sz="2500">
                <a:solidFill>
                  <a:srgbClr val="38761D"/>
                </a:solidFill>
              </a:rPr>
              <a:t>he would visit Saigon Water Park</a:t>
            </a:r>
            <a:r>
              <a:rPr lang="en" sz="2500"/>
              <a:t>.</a:t>
            </a:r>
            <a:endParaRPr sz="2500"/>
          </a:p>
        </p:txBody>
      </p:sp>
      <p:pic>
        <p:nvPicPr>
          <p:cNvPr id="1905" name="Google Shape;1905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75" y="1460850"/>
            <a:ext cx="3720115" cy="35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6" name="Google Shape;1906;p111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7" name="Google Shape;1907;p111"/>
          <p:cNvSpPr txBox="1"/>
          <p:nvPr/>
        </p:nvSpPr>
        <p:spPr>
          <a:xfrm>
            <a:off x="1349450" y="136827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908" name="Google Shape;1908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150" y="136826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111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111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111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111" title="Announcement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111" title="Ready Go Effects.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111" title="BELIEVE IN YOURSELF _ attitude sound effect no copyrigh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111" title="Run! - Sound Effect [Perfect Cut]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111" title="Error Call To Attention  sound effect.mp3">
            <a:hlinkClick r:id="rId16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11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11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11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11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Google Shape;1921;p11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6" name="Google Shape;192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7" name="Google Shape;1927;p112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28" name="Google Shape;1928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325" y="4339750"/>
            <a:ext cx="8286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9" name="Google Shape;1929;p112"/>
          <p:cNvSpPr txBox="1"/>
          <p:nvPr/>
        </p:nvSpPr>
        <p:spPr>
          <a:xfrm>
            <a:off x="3910025" y="2500975"/>
            <a:ext cx="5405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Nam would arrive at school on time</a:t>
            </a:r>
            <a:endParaRPr sz="25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i</a:t>
            </a:r>
            <a:r>
              <a:rPr lang="en" sz="2500">
                <a:solidFill>
                  <a:srgbClr val="FF0000"/>
                </a:solidFill>
              </a:rPr>
              <a:t>f he had an alarm clock</a:t>
            </a:r>
            <a:r>
              <a:rPr lang="en" sz="2500"/>
              <a:t>.</a:t>
            </a:r>
            <a:endParaRPr sz="2500"/>
          </a:p>
        </p:txBody>
      </p:sp>
      <p:pic>
        <p:nvPicPr>
          <p:cNvPr id="1930" name="Google Shape;1930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74625"/>
            <a:ext cx="3910023" cy="36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1" name="Google Shape;1931;p112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32" name="Google Shape;1932;p112"/>
          <p:cNvSpPr txBox="1"/>
          <p:nvPr/>
        </p:nvSpPr>
        <p:spPr>
          <a:xfrm>
            <a:off x="1349450" y="136827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933" name="Google Shape;1933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150" y="136826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112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112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Google Shape;1936;p112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7" name="Google Shape;1937;p112" title="Announcement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p112" title="Ready Go Effects.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112" title="BELIEVE IN YOURSELF _ attitude sound effect no copyrigh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p112" title="Run! - Sound Effect [Perfect Cut]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112" title="Error Call To Attention  sound effect.mp3">
            <a:hlinkClick r:id="rId16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11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11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Google Shape;1944;p11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11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11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113"/>
          <p:cNvSpPr/>
          <p:nvPr/>
        </p:nvSpPr>
        <p:spPr>
          <a:xfrm>
            <a:off x="358600" y="1368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2" name="Google Shape;1952;p113"/>
          <p:cNvSpPr/>
          <p:nvPr/>
        </p:nvSpPr>
        <p:spPr>
          <a:xfrm>
            <a:off x="2053875" y="1368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3" name="Google Shape;1953;p113"/>
          <p:cNvSpPr/>
          <p:nvPr/>
        </p:nvSpPr>
        <p:spPr>
          <a:xfrm>
            <a:off x="259525" y="22001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113"/>
          <p:cNvSpPr/>
          <p:nvPr/>
        </p:nvSpPr>
        <p:spPr>
          <a:xfrm>
            <a:off x="1954800" y="22001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5" name="Google Shape;1955;p113"/>
          <p:cNvSpPr/>
          <p:nvPr/>
        </p:nvSpPr>
        <p:spPr>
          <a:xfrm>
            <a:off x="4530975" y="1368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6" name="Google Shape;1956;p113"/>
          <p:cNvSpPr/>
          <p:nvPr/>
        </p:nvSpPr>
        <p:spPr>
          <a:xfrm>
            <a:off x="6226250" y="1368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7" name="Google Shape;1957;p113"/>
          <p:cNvSpPr/>
          <p:nvPr/>
        </p:nvSpPr>
        <p:spPr>
          <a:xfrm>
            <a:off x="4431900" y="22001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8" name="Google Shape;1958;p113"/>
          <p:cNvSpPr/>
          <p:nvPr/>
        </p:nvSpPr>
        <p:spPr>
          <a:xfrm>
            <a:off x="6127175" y="2200125"/>
            <a:ext cx="1769400" cy="1769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3" name="Google Shape;196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114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65" name="Google Shape;1965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325" y="4339750"/>
            <a:ext cx="8286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6" name="Google Shape;1966;p114"/>
          <p:cNvSpPr txBox="1"/>
          <p:nvPr/>
        </p:nvSpPr>
        <p:spPr>
          <a:xfrm>
            <a:off x="4095450" y="2571750"/>
            <a:ext cx="48693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If Hoa lived in Hue</a:t>
            </a:r>
            <a:r>
              <a:rPr lang="en" sz="2500"/>
              <a:t>,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s</a:t>
            </a:r>
            <a:r>
              <a:rPr lang="en" sz="2500">
                <a:solidFill>
                  <a:srgbClr val="38761D"/>
                </a:solidFill>
              </a:rPr>
              <a:t>he would see her parents every day</a:t>
            </a:r>
            <a:r>
              <a:rPr lang="en" sz="2500"/>
              <a:t>.</a:t>
            </a:r>
            <a:endParaRPr sz="2500"/>
          </a:p>
        </p:txBody>
      </p:sp>
      <p:pic>
        <p:nvPicPr>
          <p:cNvPr id="1967" name="Google Shape;1967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60475"/>
            <a:ext cx="4186325" cy="378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8" name="Google Shape;1968;p114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69" name="Google Shape;1969;p114"/>
          <p:cNvSpPr txBox="1"/>
          <p:nvPr/>
        </p:nvSpPr>
        <p:spPr>
          <a:xfrm>
            <a:off x="1349450" y="136827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970" name="Google Shape;1970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150" y="136826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Google Shape;1971;p114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114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Google Shape;1973;p114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114" title="Announcement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114" title="Ready Go Effects.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6" name="Google Shape;1976;p114" title="BELIEVE IN YOURSELF _ attitude sound effect no copyrigh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114" title="Run! - Sound Effect [Perfect Cut]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8" name="Google Shape;1978;p114" title="Error Call To Attention  sound effect.mp3">
            <a:hlinkClick r:id="rId16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Google Shape;1979;p1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Google Shape;1980;p1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1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Google Shape;1982;p1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Google Shape;1983;p1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8" name="Google Shape;198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9" name="Google Shape;1989;p115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90" name="Google Shape;199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325" y="4339750"/>
            <a:ext cx="8286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115"/>
          <p:cNvSpPr txBox="1"/>
          <p:nvPr/>
        </p:nvSpPr>
        <p:spPr>
          <a:xfrm>
            <a:off x="5094000" y="2571750"/>
            <a:ext cx="3581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If Nga owned a piano</a:t>
            </a:r>
            <a:r>
              <a:rPr lang="en" sz="2500"/>
              <a:t>, 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she would play well</a:t>
            </a:r>
            <a:r>
              <a:rPr lang="en" sz="2500"/>
              <a:t>.</a:t>
            </a:r>
            <a:endParaRPr sz="2500"/>
          </a:p>
        </p:txBody>
      </p:sp>
      <p:pic>
        <p:nvPicPr>
          <p:cNvPr id="1992" name="Google Shape;1992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88775"/>
            <a:ext cx="4422825" cy="35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115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94" name="Google Shape;1994;p115"/>
          <p:cNvSpPr txBox="1"/>
          <p:nvPr/>
        </p:nvSpPr>
        <p:spPr>
          <a:xfrm>
            <a:off x="1349450" y="136827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995" name="Google Shape;1995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150" y="136826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6" name="Google Shape;1996;p115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115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8" name="Google Shape;1998;p115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115" title="Announcement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115" title="Ready Go Effects.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115" title="BELIEVE IN YOURSELF _ attitude sound effect no copyrigh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115" title="Run! - Sound Effect [Perfect Cut]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115" title="Error Call To Attention  sound effect.mp3">
            <a:hlinkClick r:id="rId16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1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5" name="Google Shape;2005;p1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1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1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1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2800" y="0"/>
            <a:ext cx="44383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189" y="1553438"/>
            <a:ext cx="2036599" cy="203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2"/>
          <p:cNvPicPr preferRelativeResize="0"/>
          <p:nvPr/>
        </p:nvPicPr>
        <p:blipFill rotWithShape="1">
          <a:blip r:embed="rId5">
            <a:alphaModFix/>
          </a:blip>
          <a:srcRect b="75003" l="3535" r="4145" t="0"/>
          <a:stretch/>
        </p:blipFill>
        <p:spPr>
          <a:xfrm>
            <a:off x="453100" y="1045685"/>
            <a:ext cx="1762800" cy="36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660" y="-2"/>
            <a:ext cx="1107681" cy="110768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2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90" name="Google Shape;490;p62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2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2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62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494" name="Google Shape;494;p62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62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496" name="Google Shape;496;p6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2" title="44704__sandyrb__you-ready-here-we-go-01.wav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2" title="198841__bone666138__analog-alarm-clock.wav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2" title="484267__inspectorj__party-pack-horn-coil-01-long-01.wav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2" title="Announcement sound effect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2" title="340360__deleted_user_5205523__male-voice-well-done.wav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3" name="Google Shape;201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4" name="Google Shape;2014;p116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5" name="Google Shape;2015;p116"/>
          <p:cNvSpPr txBox="1"/>
          <p:nvPr/>
        </p:nvSpPr>
        <p:spPr>
          <a:xfrm>
            <a:off x="4123775" y="2571750"/>
            <a:ext cx="45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Tuan would get better grades</a:t>
            </a:r>
            <a:r>
              <a:rPr lang="en" sz="2500"/>
              <a:t>,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i</a:t>
            </a:r>
            <a:r>
              <a:rPr lang="en" sz="2500">
                <a:solidFill>
                  <a:srgbClr val="FF0000"/>
                </a:solidFill>
              </a:rPr>
              <a:t>f he studied harder</a:t>
            </a:r>
            <a:r>
              <a:rPr lang="en" sz="2500"/>
              <a:t>.</a:t>
            </a:r>
            <a:endParaRPr sz="2500"/>
          </a:p>
        </p:txBody>
      </p:sp>
      <p:pic>
        <p:nvPicPr>
          <p:cNvPr id="2016" name="Google Shape;2016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60475"/>
            <a:ext cx="3695723" cy="378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7" name="Google Shape;2017;p116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8" name="Google Shape;2018;p116"/>
          <p:cNvSpPr txBox="1"/>
          <p:nvPr/>
        </p:nvSpPr>
        <p:spPr>
          <a:xfrm>
            <a:off x="1349450" y="136827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2019" name="Google Shape;2019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150" y="136826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116" title="WOW _ Crowd reaction (wow) - sound Effect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116" title="Laughing Choir Sound Effects  No copyrightshort.mp3">
            <a:hlinkClick r:id="rId8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116" title="Applause  Sound Effect.mp3">
            <a:hlinkClick r:id="rId9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116" title="Announcement sound effect.mp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116" title="Ready Go Effects..mp3">
            <a:hlinkClick r:id="rId12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116" title="BELIEVE IN YOURSELF _ attitude sound effect no copyright.mp3">
            <a:hlinkClick r:id="rId13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116" title="Run! - Sound Effect [Perfect Cut].mp3">
            <a:hlinkClick r:id="rId14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116" title="Error Call To Attention  sound effect.mp3">
            <a:hlinkClick r:id="rId15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p1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1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Google Shape;2030;p1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p1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2" name="Google Shape;2032;p1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Google Shape;203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33925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Google Shape;2038;p117"/>
          <p:cNvSpPr txBox="1"/>
          <p:nvPr/>
        </p:nvSpPr>
        <p:spPr>
          <a:xfrm>
            <a:off x="7529325" y="999150"/>
            <a:ext cx="18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&lt;&lt;date&gt;&gt;</a:t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39" name="Google Shape;2039;p117"/>
          <p:cNvSpPr txBox="1"/>
          <p:nvPr/>
        </p:nvSpPr>
        <p:spPr>
          <a:xfrm>
            <a:off x="4958125" y="2571750"/>
            <a:ext cx="42429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Na would buy a new </a:t>
            </a:r>
            <a:endParaRPr sz="25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8761D"/>
                </a:solidFill>
              </a:rPr>
              <a:t>computer</a:t>
            </a:r>
            <a:r>
              <a:rPr lang="en" sz="2500"/>
              <a:t> </a:t>
            </a:r>
            <a:r>
              <a:rPr lang="en" sz="2500">
                <a:solidFill>
                  <a:srgbClr val="FF0000"/>
                </a:solidFill>
              </a:rPr>
              <a:t>if she had enough money</a:t>
            </a:r>
            <a:r>
              <a:rPr lang="en" sz="2500"/>
              <a:t>.</a:t>
            </a:r>
            <a:endParaRPr sz="2500"/>
          </a:p>
        </p:txBody>
      </p:sp>
      <p:pic>
        <p:nvPicPr>
          <p:cNvPr id="2040" name="Google Shape;2040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70050"/>
            <a:ext cx="4958126" cy="29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Google Shape;2041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3901" y="4346450"/>
            <a:ext cx="86677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2" name="Google Shape;2042;p117"/>
          <p:cNvSpPr txBox="1"/>
          <p:nvPr/>
        </p:nvSpPr>
        <p:spPr>
          <a:xfrm>
            <a:off x="7642125" y="1292988"/>
            <a:ext cx="188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43" name="Google Shape;2043;p117"/>
          <p:cNvSpPr txBox="1"/>
          <p:nvPr/>
        </p:nvSpPr>
        <p:spPr>
          <a:xfrm>
            <a:off x="1349450" y="1368275"/>
            <a:ext cx="2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Barriecito"/>
                <a:ea typeface="Barriecito"/>
                <a:cs typeface="Barriecito"/>
                <a:sym typeface="Barriecito"/>
              </a:rPr>
              <a:t>&lt;&lt;00:50-&gt;&gt;</a:t>
            </a:r>
            <a:endParaRPr b="1" sz="2200">
              <a:solidFill>
                <a:srgbClr val="FF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2044" name="Google Shape;2044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150" y="1368264"/>
            <a:ext cx="52320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5" name="Google Shape;2045;p117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Google Shape;2046;p117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117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117" title="Announcement sound effect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049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117" title="Ready Go Effects..mp3">
            <a:hlinkClick r:id="rId1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99875" y="11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117" title="BELIEVE IN YOURSELF _ attitude sound effect no copyright.mp3">
            <a:hlinkClick r:id="rId1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066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Google Shape;2051;p117" title="Run! - Sound Effect [Perfect Cut]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3275" y="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Google Shape;2052;p117" title="Error Call To Attention  sound effect.mp3">
            <a:hlinkClick r:id="rId16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1575" y="-2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Google Shape;2053;p1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2924" y="267950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2054;p1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3275" y="30170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Google Shape;2055;p1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99874" y="30169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1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04975" y="301689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1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01573" y="301690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118"/>
          <p:cNvSpPr txBox="1"/>
          <p:nvPr/>
        </p:nvSpPr>
        <p:spPr>
          <a:xfrm>
            <a:off x="1686625" y="1393900"/>
            <a:ext cx="52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3" name="Google Shape;2063;p118"/>
          <p:cNvSpPr txBox="1"/>
          <p:nvPr/>
        </p:nvSpPr>
        <p:spPr>
          <a:xfrm>
            <a:off x="2153550" y="1149725"/>
            <a:ext cx="483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Week 33</a:t>
            </a:r>
            <a:endParaRPr sz="7200">
              <a:solidFill>
                <a:srgbClr val="38761D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2064" name="Google Shape;2064;p118"/>
          <p:cNvSpPr txBox="1"/>
          <p:nvPr/>
        </p:nvSpPr>
        <p:spPr>
          <a:xfrm>
            <a:off x="0" y="2905275"/>
            <a:ext cx="90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2nd Conditional</a:t>
            </a:r>
            <a:endParaRPr sz="5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2065" name="Google Shape;2065;p118"/>
          <p:cNvCxnSpPr/>
          <p:nvPr/>
        </p:nvCxnSpPr>
        <p:spPr>
          <a:xfrm>
            <a:off x="2049025" y="2762625"/>
            <a:ext cx="52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6" name="Google Shape;2066;p118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67" name="Google Shape;2067;p118"/>
          <p:cNvSpPr txBox="1"/>
          <p:nvPr/>
        </p:nvSpPr>
        <p:spPr>
          <a:xfrm>
            <a:off x="4001275" y="4244425"/>
            <a:ext cx="132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p. 89-90</a:t>
            </a:r>
            <a:endParaRPr sz="150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cxnSp>
        <p:nvCxnSpPr>
          <p:cNvPr id="2068" name="Google Shape;2068;p118"/>
          <p:cNvCxnSpPr/>
          <p:nvPr/>
        </p:nvCxnSpPr>
        <p:spPr>
          <a:xfrm>
            <a:off x="3136650" y="4244425"/>
            <a:ext cx="28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69" name="Google Shape;2069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550" y="-1471125"/>
            <a:ext cx="1460900" cy="1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118"/>
          <p:cNvSpPr txBox="1"/>
          <p:nvPr/>
        </p:nvSpPr>
        <p:spPr>
          <a:xfrm>
            <a:off x="244525" y="-1052175"/>
            <a:ext cx="81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aluzie la grammar lesson</a:t>
            </a:r>
            <a:endParaRPr/>
          </a:p>
        </p:txBody>
      </p:sp>
      <p:pic>
        <p:nvPicPr>
          <p:cNvPr id="2071" name="Google Shape;2071;p118" title="WOW _ Crowd reaction (wow) - sound Effect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Google Shape;2072;p118" title="Laughing Choir Sound Effects  No copyright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3" name="Google Shape;2073;p118" title="Applause  Sound Effect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4" name="Google Shape;2074;p118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2075" name="Google Shape;2075;p118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118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2077" name="Google Shape;2077;p1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2078;p1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Google Shape;2079;p1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Google Shape;2080;p1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1" name="Google Shape;2081;p1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Google Shape;2082;p118" title="44704__sandyrb__you-ready-here-we-go-01.wav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3" name="Google Shape;2083;p118" title="198841__bone666138__analog-alarm-clock.wav">
            <a:hlinkClick r:id="rId1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Google Shape;2084;p118" title="484267__inspectorj__party-pack-horn-coil-01-long-01.wav">
            <a:hlinkClick r:id="rId1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5" name="Google Shape;2085;p118" title="Announcement sound effect.mp3">
            <a:hlinkClick r:id="rId17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" name="Google Shape;2086;p118" title="340360__deleted_user_5205523__male-voice-well-done.wav">
            <a:hlinkClick r:id="rId18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1" name="Google Shape;209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207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" name="Google Shape;2092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475" y="2436127"/>
            <a:ext cx="2071401" cy="207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3" name="Google Shape;2093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5648" y="2329952"/>
            <a:ext cx="2071401" cy="2071419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Google Shape;2094;p119"/>
          <p:cNvSpPr txBox="1"/>
          <p:nvPr/>
        </p:nvSpPr>
        <p:spPr>
          <a:xfrm>
            <a:off x="1224150" y="4507525"/>
            <a:ext cx="709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If Mr. Val </a:t>
            </a:r>
            <a:r>
              <a:rPr lang="en" sz="2300" u="sng">
                <a:solidFill>
                  <a:srgbClr val="FF0000"/>
                </a:solidFill>
              </a:rPr>
              <a:t>was</a:t>
            </a:r>
            <a:r>
              <a:rPr i="1" lang="en" sz="2300">
                <a:solidFill>
                  <a:srgbClr val="FF0000"/>
                </a:solidFill>
              </a:rPr>
              <a:t> sick</a:t>
            </a:r>
            <a:r>
              <a:rPr lang="en" sz="2300">
                <a:solidFill>
                  <a:schemeClr val="dk1"/>
                </a:solidFill>
              </a:rPr>
              <a:t>,    </a:t>
            </a:r>
            <a:r>
              <a:rPr lang="en" sz="2300">
                <a:solidFill>
                  <a:srgbClr val="38761D"/>
                </a:solidFill>
              </a:rPr>
              <a:t>he would </a:t>
            </a:r>
            <a:r>
              <a:rPr lang="en" sz="2300" u="sng">
                <a:solidFill>
                  <a:srgbClr val="38761D"/>
                </a:solidFill>
              </a:rPr>
              <a:t>wear</a:t>
            </a:r>
            <a:r>
              <a:rPr lang="en" sz="2300">
                <a:solidFill>
                  <a:srgbClr val="38761D"/>
                </a:solidFill>
              </a:rPr>
              <a:t> </a:t>
            </a:r>
            <a:r>
              <a:rPr i="1" lang="en" sz="2300">
                <a:solidFill>
                  <a:srgbClr val="38761D"/>
                </a:solidFill>
              </a:rPr>
              <a:t>a mask</a:t>
            </a:r>
            <a:r>
              <a:rPr lang="en" sz="2300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" name="Google Shape;209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625"/>
            <a:ext cx="5239186" cy="12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120"/>
          <p:cNvSpPr txBox="1"/>
          <p:nvPr/>
        </p:nvSpPr>
        <p:spPr>
          <a:xfrm>
            <a:off x="1026000" y="4153650"/>
            <a:ext cx="709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If Mr. Val </a:t>
            </a:r>
            <a:r>
              <a:rPr lang="en" sz="2300" u="sng">
                <a:solidFill>
                  <a:srgbClr val="FF0000"/>
                </a:solidFill>
              </a:rPr>
              <a:t>was</a:t>
            </a:r>
            <a:r>
              <a:rPr i="1" lang="en" sz="2300">
                <a:solidFill>
                  <a:srgbClr val="FF0000"/>
                </a:solidFill>
              </a:rPr>
              <a:t> a cat</a:t>
            </a:r>
            <a:r>
              <a:rPr lang="en" sz="2300">
                <a:solidFill>
                  <a:schemeClr val="dk1"/>
                </a:solidFill>
              </a:rPr>
              <a:t>,    </a:t>
            </a:r>
            <a:r>
              <a:rPr lang="en" sz="2300">
                <a:solidFill>
                  <a:srgbClr val="38761D"/>
                </a:solidFill>
              </a:rPr>
              <a:t>he would </a:t>
            </a:r>
            <a:r>
              <a:rPr lang="en" sz="2300" u="sng">
                <a:solidFill>
                  <a:srgbClr val="38761D"/>
                </a:solidFill>
              </a:rPr>
              <a:t>live</a:t>
            </a:r>
            <a:r>
              <a:rPr lang="en" sz="2300">
                <a:solidFill>
                  <a:srgbClr val="38761D"/>
                </a:solidFill>
              </a:rPr>
              <a:t> </a:t>
            </a:r>
            <a:r>
              <a:rPr i="1" lang="en" sz="2300">
                <a:solidFill>
                  <a:srgbClr val="38761D"/>
                </a:solidFill>
              </a:rPr>
              <a:t>nine lives</a:t>
            </a:r>
            <a:r>
              <a:rPr lang="en" sz="2300">
                <a:solidFill>
                  <a:schemeClr val="dk1"/>
                </a:solidFill>
              </a:rPr>
              <a:t>.</a:t>
            </a:r>
            <a:endParaRPr/>
          </a:p>
        </p:txBody>
      </p:sp>
      <p:cxnSp>
        <p:nvCxnSpPr>
          <p:cNvPr id="2101" name="Google Shape;2101;p120"/>
          <p:cNvCxnSpPr/>
          <p:nvPr/>
        </p:nvCxnSpPr>
        <p:spPr>
          <a:xfrm flipH="1" rot="10800000">
            <a:off x="-9450" y="887200"/>
            <a:ext cx="9162900" cy="73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02" name="Google Shape;2102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713" y="1775500"/>
            <a:ext cx="2225749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" name="Google Shape;2103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7662" y="1775500"/>
            <a:ext cx="2225749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4" name="Google Shape;2104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3402" y="3389175"/>
            <a:ext cx="6212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8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Google Shape;2109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625"/>
            <a:ext cx="5239186" cy="12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0" name="Google Shape;2110;p121"/>
          <p:cNvSpPr txBox="1"/>
          <p:nvPr/>
        </p:nvSpPr>
        <p:spPr>
          <a:xfrm>
            <a:off x="1026000" y="4153650"/>
            <a:ext cx="709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If Mr. Val </a:t>
            </a:r>
            <a:r>
              <a:rPr lang="en" sz="2300" u="sng">
                <a:solidFill>
                  <a:srgbClr val="FF0000"/>
                </a:solidFill>
              </a:rPr>
              <a:t>was</a:t>
            </a:r>
            <a:r>
              <a:rPr i="1" lang="en" sz="2300">
                <a:solidFill>
                  <a:srgbClr val="FF0000"/>
                </a:solidFill>
              </a:rPr>
              <a:t> an animal</a:t>
            </a:r>
            <a:r>
              <a:rPr lang="en" sz="2300">
                <a:solidFill>
                  <a:schemeClr val="dk1"/>
                </a:solidFill>
              </a:rPr>
              <a:t>,    </a:t>
            </a:r>
            <a:r>
              <a:rPr lang="en" sz="2300">
                <a:solidFill>
                  <a:srgbClr val="38761D"/>
                </a:solidFill>
              </a:rPr>
              <a:t>he would </a:t>
            </a:r>
            <a:r>
              <a:rPr lang="en" sz="2300" u="sng">
                <a:solidFill>
                  <a:srgbClr val="38761D"/>
                </a:solidFill>
              </a:rPr>
              <a:t>be</a:t>
            </a:r>
            <a:r>
              <a:rPr lang="en" sz="2300">
                <a:solidFill>
                  <a:srgbClr val="38761D"/>
                </a:solidFill>
              </a:rPr>
              <a:t> </a:t>
            </a:r>
            <a:r>
              <a:rPr i="1" lang="en" sz="2300">
                <a:solidFill>
                  <a:srgbClr val="38761D"/>
                </a:solidFill>
              </a:rPr>
              <a:t>a dinosaur</a:t>
            </a:r>
            <a:r>
              <a:rPr lang="en" sz="2300">
                <a:solidFill>
                  <a:schemeClr val="dk1"/>
                </a:solidFill>
              </a:rPr>
              <a:t>.</a:t>
            </a:r>
            <a:endParaRPr/>
          </a:p>
        </p:txBody>
      </p:sp>
      <p:cxnSp>
        <p:nvCxnSpPr>
          <p:cNvPr id="2111" name="Google Shape;2111;p121"/>
          <p:cNvCxnSpPr/>
          <p:nvPr/>
        </p:nvCxnSpPr>
        <p:spPr>
          <a:xfrm flipH="1" rot="10800000">
            <a:off x="-9450" y="887200"/>
            <a:ext cx="9162900" cy="73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12" name="Google Shape;2112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713" y="1775500"/>
            <a:ext cx="2225749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Google Shape;2113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1775500"/>
            <a:ext cx="2225749" cy="222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Google Shape;211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625"/>
            <a:ext cx="5239186" cy="12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9" name="Google Shape;2119;p122"/>
          <p:cNvSpPr txBox="1"/>
          <p:nvPr/>
        </p:nvSpPr>
        <p:spPr>
          <a:xfrm>
            <a:off x="1026000" y="4153650"/>
            <a:ext cx="709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If Mr. Val </a:t>
            </a:r>
            <a:r>
              <a:rPr lang="en" sz="2300" u="sng">
                <a:solidFill>
                  <a:srgbClr val="FF0000"/>
                </a:solidFill>
              </a:rPr>
              <a:t>was</a:t>
            </a:r>
            <a:r>
              <a:rPr i="1" lang="en" sz="2300">
                <a:solidFill>
                  <a:srgbClr val="FF0000"/>
                </a:solidFill>
              </a:rPr>
              <a:t> a mineral</a:t>
            </a:r>
            <a:r>
              <a:rPr lang="en" sz="2300">
                <a:solidFill>
                  <a:schemeClr val="dk1"/>
                </a:solidFill>
              </a:rPr>
              <a:t>,    </a:t>
            </a:r>
            <a:r>
              <a:rPr lang="en" sz="2300">
                <a:solidFill>
                  <a:srgbClr val="38761D"/>
                </a:solidFill>
              </a:rPr>
              <a:t>he would be an amethyst</a:t>
            </a:r>
            <a:r>
              <a:rPr lang="en" sz="2300">
                <a:solidFill>
                  <a:schemeClr val="dk1"/>
                </a:solidFill>
              </a:rPr>
              <a:t>.</a:t>
            </a:r>
            <a:endParaRPr/>
          </a:p>
        </p:txBody>
      </p:sp>
      <p:cxnSp>
        <p:nvCxnSpPr>
          <p:cNvPr id="2120" name="Google Shape;2120;p122"/>
          <p:cNvCxnSpPr/>
          <p:nvPr/>
        </p:nvCxnSpPr>
        <p:spPr>
          <a:xfrm flipH="1" rot="10800000">
            <a:off x="-9450" y="887200"/>
            <a:ext cx="9162900" cy="73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21" name="Google Shape;2121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650" y="1454975"/>
            <a:ext cx="2698675" cy="26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0113" y="1623101"/>
            <a:ext cx="2598950" cy="25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6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Google Shape;2127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625"/>
            <a:ext cx="5239186" cy="12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123"/>
          <p:cNvSpPr txBox="1"/>
          <p:nvPr/>
        </p:nvSpPr>
        <p:spPr>
          <a:xfrm>
            <a:off x="1365700" y="4139500"/>
            <a:ext cx="709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If Mr. Val </a:t>
            </a:r>
            <a:r>
              <a:rPr lang="en" sz="2300" u="sng">
                <a:solidFill>
                  <a:srgbClr val="FF0000"/>
                </a:solidFill>
              </a:rPr>
              <a:t>was</a:t>
            </a:r>
            <a:r>
              <a:rPr i="1" lang="en" sz="2300">
                <a:solidFill>
                  <a:srgbClr val="FF0000"/>
                </a:solidFill>
              </a:rPr>
              <a:t> a bird</a:t>
            </a:r>
            <a:r>
              <a:rPr lang="en" sz="2300">
                <a:solidFill>
                  <a:schemeClr val="dk1"/>
                </a:solidFill>
              </a:rPr>
              <a:t>,     </a:t>
            </a:r>
            <a:r>
              <a:rPr lang="en" sz="2300">
                <a:solidFill>
                  <a:srgbClr val="38761D"/>
                </a:solidFill>
              </a:rPr>
              <a:t>he would be an owl</a:t>
            </a:r>
            <a:r>
              <a:rPr lang="en" sz="2300">
                <a:solidFill>
                  <a:schemeClr val="dk1"/>
                </a:solidFill>
              </a:rPr>
              <a:t>.</a:t>
            </a:r>
            <a:endParaRPr/>
          </a:p>
        </p:txBody>
      </p:sp>
      <p:cxnSp>
        <p:nvCxnSpPr>
          <p:cNvPr id="2129" name="Google Shape;2129;p123"/>
          <p:cNvCxnSpPr/>
          <p:nvPr/>
        </p:nvCxnSpPr>
        <p:spPr>
          <a:xfrm flipH="1" rot="10800000">
            <a:off x="-9450" y="887200"/>
            <a:ext cx="9162900" cy="73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30" name="Google Shape;2130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863" y="1704725"/>
            <a:ext cx="2225749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4487" y="1704725"/>
            <a:ext cx="2225749" cy="222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Google Shape;2136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625"/>
            <a:ext cx="5239186" cy="12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Google Shape;2137;p124"/>
          <p:cNvSpPr txBox="1"/>
          <p:nvPr/>
        </p:nvSpPr>
        <p:spPr>
          <a:xfrm>
            <a:off x="1408175" y="4394275"/>
            <a:ext cx="709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If Mr. Val </a:t>
            </a:r>
            <a:r>
              <a:rPr lang="en" sz="2300" u="sng">
                <a:solidFill>
                  <a:srgbClr val="FF0000"/>
                </a:solidFill>
              </a:rPr>
              <a:t>was</a:t>
            </a:r>
            <a:r>
              <a:rPr i="1" lang="en" sz="2300">
                <a:solidFill>
                  <a:srgbClr val="FF0000"/>
                </a:solidFill>
              </a:rPr>
              <a:t> a celebrity</a:t>
            </a:r>
            <a:r>
              <a:rPr lang="en" sz="2300">
                <a:solidFill>
                  <a:schemeClr val="dk1"/>
                </a:solidFill>
              </a:rPr>
              <a:t>,     </a:t>
            </a:r>
            <a:r>
              <a:rPr lang="en" sz="2300">
                <a:solidFill>
                  <a:srgbClr val="38761D"/>
                </a:solidFill>
              </a:rPr>
              <a:t>he would be an actor</a:t>
            </a:r>
            <a:r>
              <a:rPr lang="en" sz="2300">
                <a:solidFill>
                  <a:schemeClr val="dk1"/>
                </a:solidFill>
              </a:rPr>
              <a:t>.</a:t>
            </a:r>
            <a:endParaRPr/>
          </a:p>
        </p:txBody>
      </p:sp>
      <p:cxnSp>
        <p:nvCxnSpPr>
          <p:cNvPr id="2138" name="Google Shape;2138;p124"/>
          <p:cNvCxnSpPr/>
          <p:nvPr/>
        </p:nvCxnSpPr>
        <p:spPr>
          <a:xfrm flipH="1" rot="10800000">
            <a:off x="-9450" y="887200"/>
            <a:ext cx="9162900" cy="73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39" name="Google Shape;213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500" y="1722200"/>
            <a:ext cx="2456800" cy="24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" name="Google Shape;2140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6025" y="1717413"/>
            <a:ext cx="2466374" cy="246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523" y="1700013"/>
            <a:ext cx="1743475" cy="17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3"/>
          <p:cNvPicPr preferRelativeResize="0"/>
          <p:nvPr/>
        </p:nvPicPr>
        <p:blipFill rotWithShape="1">
          <a:blip r:embed="rId4">
            <a:alphaModFix/>
          </a:blip>
          <a:srcRect b="75003" l="3535" r="4145" t="0"/>
          <a:stretch/>
        </p:blipFill>
        <p:spPr>
          <a:xfrm>
            <a:off x="453100" y="1045685"/>
            <a:ext cx="1762800" cy="36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660" y="-2"/>
            <a:ext cx="1107681" cy="1107688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63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14" name="Google Shape;51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8300" y="152400"/>
            <a:ext cx="5329913" cy="493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63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3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3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8" name="Google Shape;518;p63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519" name="Google Shape;519;p63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63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521" name="Google Shape;521;p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3" title="44704__sandyrb__you-ready-here-we-go-01.wav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3" title="198841__bone666138__analog-alarm-clock.wav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3" title="484267__inspectorj__party-pack-horn-coil-01-long-01.wav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3" title="Announcement sound effect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3" title="340360__deleted_user_5205523__male-voice-well-done.wav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900" y="0"/>
            <a:ext cx="517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75" y="1607163"/>
            <a:ext cx="1929175" cy="19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64"/>
          <p:cNvPicPr preferRelativeResize="0"/>
          <p:nvPr/>
        </p:nvPicPr>
        <p:blipFill rotWithShape="1">
          <a:blip r:embed="rId5">
            <a:alphaModFix/>
          </a:blip>
          <a:srcRect b="75003" l="3535" r="4145" t="0"/>
          <a:stretch/>
        </p:blipFill>
        <p:spPr>
          <a:xfrm>
            <a:off x="140063" y="1107685"/>
            <a:ext cx="1762800" cy="36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623" y="-2"/>
            <a:ext cx="1107681" cy="110768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4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40" name="Google Shape;540;p64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4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64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p64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544" name="Google Shape;544;p64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64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546" name="Google Shape;546;p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6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6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4" title="44704__sandyrb__you-ready-here-we-go-01.wav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4" title="198841__bone666138__analog-alarm-clock.wav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4" title="484267__inspectorj__party-pack-horn-coil-01-long-01.wav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4" title="Announcement sound effect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4" title="340360__deleted_user_5205523__male-voice-well-done.wav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5"/>
          <p:cNvPicPr preferRelativeResize="0"/>
          <p:nvPr/>
        </p:nvPicPr>
        <p:blipFill rotWithShape="1">
          <a:blip r:embed="rId3">
            <a:alphaModFix/>
          </a:blip>
          <a:srcRect b="6437" l="0" r="0" t="0"/>
          <a:stretch/>
        </p:blipFill>
        <p:spPr>
          <a:xfrm>
            <a:off x="1863700" y="0"/>
            <a:ext cx="673436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65"/>
          <p:cNvPicPr preferRelativeResize="0"/>
          <p:nvPr/>
        </p:nvPicPr>
        <p:blipFill rotWithShape="1">
          <a:blip r:embed="rId3">
            <a:alphaModFix/>
          </a:blip>
          <a:srcRect b="6437" l="0" r="89989" t="0"/>
          <a:stretch/>
        </p:blipFill>
        <p:spPr>
          <a:xfrm>
            <a:off x="-1" y="0"/>
            <a:ext cx="2365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400" y="1414863"/>
            <a:ext cx="2036626" cy="203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5"/>
          <p:cNvPicPr preferRelativeResize="0"/>
          <p:nvPr/>
        </p:nvPicPr>
        <p:blipFill rotWithShape="1">
          <a:blip r:embed="rId5">
            <a:alphaModFix/>
          </a:blip>
          <a:srcRect b="75003" l="3535" r="4145" t="0"/>
          <a:stretch/>
        </p:blipFill>
        <p:spPr>
          <a:xfrm>
            <a:off x="370013" y="980048"/>
            <a:ext cx="1762800" cy="36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948" y="-2"/>
            <a:ext cx="1107681" cy="110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5"/>
          <p:cNvPicPr preferRelativeResize="0"/>
          <p:nvPr/>
        </p:nvPicPr>
        <p:blipFill rotWithShape="1">
          <a:blip r:embed="rId3">
            <a:alphaModFix/>
          </a:blip>
          <a:srcRect b="6437" l="0" r="89989" t="0"/>
          <a:stretch/>
        </p:blipFill>
        <p:spPr>
          <a:xfrm>
            <a:off x="8598050" y="0"/>
            <a:ext cx="5459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5"/>
          <p:cNvSpPr txBox="1"/>
          <p:nvPr/>
        </p:nvSpPr>
        <p:spPr>
          <a:xfrm>
            <a:off x="7854600" y="8619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85200C"/>
                </a:solidFill>
                <a:latin typeface="Comic Sans MS"/>
                <a:ea typeface="Comic Sans MS"/>
                <a:cs typeface="Comic Sans MS"/>
                <a:sym typeface="Comic Sans MS"/>
              </a:rPr>
              <a:t>&lt;&lt;time&gt;&gt;</a:t>
            </a:r>
            <a:endParaRPr b="1" sz="2200">
              <a:solidFill>
                <a:srgbClr val="85200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7" name="Google Shape;567;p65" title="WOW _ Crowd reaction (wow) - sound Effect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5" title="Laughing Choir Sound Effects  No copyrightshort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5" title="Applause  Sound Effect.mp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914400"/>
            <a:ext cx="457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Google Shape;570;p65"/>
          <p:cNvGrpSpPr/>
          <p:nvPr/>
        </p:nvGrpSpPr>
        <p:grpSpPr>
          <a:xfrm>
            <a:off x="8025400" y="107875"/>
            <a:ext cx="1005600" cy="806400"/>
            <a:chOff x="8025400" y="107875"/>
            <a:chExt cx="1005600" cy="806400"/>
          </a:xfrm>
        </p:grpSpPr>
        <p:sp>
          <p:nvSpPr>
            <p:cNvPr id="571" name="Google Shape;571;p65"/>
            <p:cNvSpPr/>
            <p:nvPr/>
          </p:nvSpPr>
          <p:spPr>
            <a:xfrm>
              <a:off x="8025400" y="107875"/>
              <a:ext cx="1005600" cy="806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65"/>
            <p:cNvSpPr txBox="1"/>
            <p:nvPr/>
          </p:nvSpPr>
          <p:spPr>
            <a:xfrm>
              <a:off x="8233450" y="350600"/>
              <a:ext cx="65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logo</a:t>
              </a:r>
              <a:endParaRPr/>
            </a:p>
          </p:txBody>
        </p:sp>
      </p:grpSp>
      <p:pic>
        <p:nvPicPr>
          <p:cNvPr id="573" name="Google Shape;573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50374" y="4747175"/>
            <a:ext cx="369200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84125" y="40230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124" y="329897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4125" y="4385114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84123" y="366101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5" title="44704__sandyrb__you-ready-here-we-go-01.wav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28962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5" title="198841__bone666138__analog-alarm-clock.wav">
            <a:hlinkClick r:id="rId17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36563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5" title="484267__inspectorj__party-pack-horn-coil-01-long-01.wav">
            <a:hlinkClick r:id="rId18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029175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5" title="Announcement sound effect.mp3">
            <a:hlinkClick r:id="rId19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405050"/>
            <a:ext cx="301700" cy="3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5" title="340360__deleted_user_5205523__male-voice-well-done.wav">
            <a:hlinkClick r:id="rId20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2300" y="4780925"/>
            <a:ext cx="301700" cy="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